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 id="2147483833" r:id="rId3"/>
  </p:sldMasterIdLst>
  <p:notesMasterIdLst>
    <p:notesMasterId r:id="rId24"/>
  </p:notesMasterIdLst>
  <p:handoutMasterIdLst>
    <p:handoutMasterId r:id="rId25"/>
  </p:handoutMasterIdLst>
  <p:sldIdLst>
    <p:sldId id="256" r:id="rId4"/>
    <p:sldId id="544" r:id="rId5"/>
    <p:sldId id="440" r:id="rId6"/>
    <p:sldId id="451" r:id="rId7"/>
    <p:sldId id="452" r:id="rId8"/>
    <p:sldId id="574" r:id="rId9"/>
    <p:sldId id="445" r:id="rId10"/>
    <p:sldId id="270" r:id="rId11"/>
    <p:sldId id="450" r:id="rId12"/>
    <p:sldId id="377" r:id="rId13"/>
    <p:sldId id="570" r:id="rId14"/>
    <p:sldId id="571" r:id="rId15"/>
    <p:sldId id="572" r:id="rId16"/>
    <p:sldId id="540" r:id="rId17"/>
    <p:sldId id="539" r:id="rId18"/>
    <p:sldId id="541" r:id="rId19"/>
    <p:sldId id="543" r:id="rId20"/>
    <p:sldId id="545" r:id="rId21"/>
    <p:sldId id="546" r:id="rId22"/>
    <p:sldId id="446" r:id="rId23"/>
  </p:sldIdLst>
  <p:sldSz cx="9144000" cy="6858000" type="screen4x3"/>
  <p:notesSz cx="7010400" cy="92964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86541"/>
  </p:normalViewPr>
  <p:slideViewPr>
    <p:cSldViewPr>
      <p:cViewPr varScale="1">
        <p:scale>
          <a:sx n="99" d="100"/>
          <a:sy n="99" d="100"/>
        </p:scale>
        <p:origin x="896" y="168"/>
      </p:cViewPr>
      <p:guideLst>
        <p:guide orient="horz" pos="2160"/>
        <p:guide pos="2880"/>
      </p:guideLst>
    </p:cSldViewPr>
  </p:slideViewPr>
  <p:outlineViewPr>
    <p:cViewPr>
      <p:scale>
        <a:sx n="33" d="100"/>
        <a:sy n="33" d="100"/>
      </p:scale>
      <p:origin x="0" y="-5192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2.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handoutMaster" Target="handoutMasters/handoutMaster1.xml"/><Relationship Id="rId2" Type="http://schemas.openxmlformats.org/officeDocument/2006/relationships/slideMaster" Target="slideMasters/slideMaster1.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EE8823-965B-4D49-9D3F-9B392968ED2C}" type="doc">
      <dgm:prSet loTypeId="urn:microsoft.com/office/officeart/2008/layout/NameandTitleOrganizationalChart" loCatId="" qsTypeId="urn:microsoft.com/office/officeart/2005/8/quickstyle/simple1" qsCatId="simple" csTypeId="urn:microsoft.com/office/officeart/2005/8/colors/accent1_2" csCatId="accent1" phldr="1"/>
      <dgm:spPr/>
      <dgm:t>
        <a:bodyPr/>
        <a:lstStyle/>
        <a:p>
          <a:endParaRPr lang="en-US"/>
        </a:p>
      </dgm:t>
    </dgm:pt>
    <dgm:pt modelId="{B2147A86-304D-B24E-B830-465E597B71B4}">
      <dgm:prSet phldrT="[Text]" custT="1"/>
      <dgm:spPr/>
      <dgm:t>
        <a:bodyPr/>
        <a:lstStyle/>
        <a:p>
          <a:r>
            <a:rPr lang="en-US" sz="1200" dirty="0"/>
            <a:t>NIST Voting, Acting </a:t>
          </a:r>
          <a:r>
            <a:rPr lang="en-US" sz="1200" dirty="0" err="1"/>
            <a:t>Mgr</a:t>
          </a:r>
          <a:endParaRPr lang="en-US" sz="1200" dirty="0"/>
        </a:p>
      </dgm:t>
    </dgm:pt>
    <dgm:pt modelId="{C619E2FE-5740-6D41-B350-FD28B022962F}" type="sibTrans" cxnId="{F463F04B-B683-3640-B004-A991F6F58248}">
      <dgm:prSet custT="1"/>
      <dgm:spPr/>
      <dgm:t>
        <a:bodyPr/>
        <a:lstStyle/>
        <a:p>
          <a:r>
            <a:rPr lang="en-US" sz="1200" dirty="0"/>
            <a:t>Lisa Carnahan</a:t>
          </a:r>
        </a:p>
      </dgm:t>
    </dgm:pt>
    <dgm:pt modelId="{7E696C16-06C6-474F-8461-D457504F6D14}" type="parTrans" cxnId="{F463F04B-B683-3640-B004-A991F6F58248}">
      <dgm:prSet/>
      <dgm:spPr/>
      <dgm:t>
        <a:bodyPr/>
        <a:lstStyle/>
        <a:p>
          <a:endParaRPr lang="en-US" sz="1800"/>
        </a:p>
      </dgm:t>
    </dgm:pt>
    <dgm:pt modelId="{D755ED31-7684-2144-A827-EE26C7FCB386}">
      <dgm:prSet phldrT="[Text]" custT="1"/>
      <dgm:spPr/>
      <dgm:t>
        <a:bodyPr/>
        <a:lstStyle/>
        <a:p>
          <a:r>
            <a:rPr lang="en-US" sz="1200" dirty="0"/>
            <a:t>Human Factors</a:t>
          </a:r>
        </a:p>
      </dgm:t>
    </dgm:pt>
    <dgm:pt modelId="{F1B27305-96D1-0140-B720-A4A86F26BA69}" type="parTrans" cxnId="{B5BDB5E2-CEF6-5747-820B-DF6D6D861FF7}">
      <dgm:prSet/>
      <dgm:spPr/>
      <dgm:t>
        <a:bodyPr/>
        <a:lstStyle/>
        <a:p>
          <a:endParaRPr lang="en-US" sz="1800"/>
        </a:p>
      </dgm:t>
    </dgm:pt>
    <dgm:pt modelId="{8600116C-A868-A64A-82D8-0B402FD4FD47}" type="sibTrans" cxnId="{B5BDB5E2-CEF6-5747-820B-DF6D6D861FF7}">
      <dgm:prSet custT="1"/>
      <dgm:spPr/>
      <dgm:t>
        <a:bodyPr/>
        <a:lstStyle/>
        <a:p>
          <a:r>
            <a:rPr lang="en-US" sz="1100" dirty="0"/>
            <a:t>Sharon Laskowski</a:t>
          </a:r>
        </a:p>
      </dgm:t>
    </dgm:pt>
    <dgm:pt modelId="{A2B3D63B-E861-8E4D-B659-ABDEEA43CFFD}">
      <dgm:prSet phldrT="[Text]" custT="1"/>
      <dgm:spPr/>
      <dgm:t>
        <a:bodyPr/>
        <a:lstStyle/>
        <a:p>
          <a:r>
            <a:rPr lang="en-US" sz="1200" dirty="0"/>
            <a:t>Cybersecurity</a:t>
          </a:r>
        </a:p>
      </dgm:t>
    </dgm:pt>
    <dgm:pt modelId="{F5DB6837-0379-9943-ACC0-C7DE497DA677}" type="parTrans" cxnId="{EEBCEF29-DA85-6347-ACE4-04359CA8BF2C}">
      <dgm:prSet/>
      <dgm:spPr/>
      <dgm:t>
        <a:bodyPr/>
        <a:lstStyle/>
        <a:p>
          <a:endParaRPr lang="en-US" sz="1800"/>
        </a:p>
      </dgm:t>
    </dgm:pt>
    <dgm:pt modelId="{077E9354-AD54-B349-B3AF-E68704BBC0C0}" type="sibTrans" cxnId="{EEBCEF29-DA85-6347-ACE4-04359CA8BF2C}">
      <dgm:prSet custT="1"/>
      <dgm:spPr/>
      <dgm:t>
        <a:bodyPr/>
        <a:lstStyle/>
        <a:p>
          <a:r>
            <a:rPr lang="en-US" sz="1200" dirty="0" err="1"/>
            <a:t>Gema</a:t>
          </a:r>
          <a:r>
            <a:rPr lang="en-US" sz="1200" dirty="0"/>
            <a:t> Howell</a:t>
          </a:r>
        </a:p>
      </dgm:t>
    </dgm:pt>
    <dgm:pt modelId="{19182FEF-9D37-1547-A9F7-38E17B821BAD}">
      <dgm:prSet phldrT="[Text]" custT="1"/>
      <dgm:spPr/>
      <dgm:t>
        <a:bodyPr/>
        <a:lstStyle/>
        <a:p>
          <a:r>
            <a:rPr lang="en-US" sz="1200" dirty="0"/>
            <a:t>Core, Interoperability, Transparency</a:t>
          </a:r>
        </a:p>
      </dgm:t>
    </dgm:pt>
    <dgm:pt modelId="{94B385E2-B98E-D642-B9FB-F4FF24E5F5D8}" type="parTrans" cxnId="{B1481152-FF99-0A4F-B5C7-4A0955875592}">
      <dgm:prSet/>
      <dgm:spPr/>
      <dgm:t>
        <a:bodyPr/>
        <a:lstStyle/>
        <a:p>
          <a:endParaRPr lang="en-US" sz="1800"/>
        </a:p>
      </dgm:t>
    </dgm:pt>
    <dgm:pt modelId="{B1F40CF8-D6FD-444A-9AB2-98B57374159D}" type="sibTrans" cxnId="{B1481152-FF99-0A4F-B5C7-4A0955875592}">
      <dgm:prSet custT="1"/>
      <dgm:spPr/>
      <dgm:t>
        <a:bodyPr/>
        <a:lstStyle/>
        <a:p>
          <a:r>
            <a:rPr lang="en-US" sz="1200" dirty="0"/>
            <a:t>John </a:t>
          </a:r>
          <a:r>
            <a:rPr lang="en-US" sz="1200" dirty="0" err="1"/>
            <a:t>Wack</a:t>
          </a:r>
          <a:endParaRPr lang="en-US" sz="1200" dirty="0"/>
        </a:p>
      </dgm:t>
    </dgm:pt>
    <dgm:pt modelId="{0E517183-D1B1-5047-AED9-14E87D34A772}">
      <dgm:prSet phldrT="[Text]" custT="1"/>
      <dgm:spPr/>
      <dgm:t>
        <a:bodyPr/>
        <a:lstStyle/>
        <a:p>
          <a:r>
            <a:rPr lang="en-US" sz="1200" dirty="0"/>
            <a:t>HW, SW, Testing</a:t>
          </a:r>
        </a:p>
      </dgm:t>
    </dgm:pt>
    <dgm:pt modelId="{248C62D2-6E64-134B-A78D-CF5A0267BF6D}" type="parTrans" cxnId="{30D74C72-013F-A346-89FE-24CB6E5AEB54}">
      <dgm:prSet/>
      <dgm:spPr/>
      <dgm:t>
        <a:bodyPr/>
        <a:lstStyle/>
        <a:p>
          <a:endParaRPr lang="en-US" sz="1800"/>
        </a:p>
      </dgm:t>
    </dgm:pt>
    <dgm:pt modelId="{6F31BF9F-C63F-CA4C-95DA-0C19743C2D88}" type="sibTrans" cxnId="{30D74C72-013F-A346-89FE-24CB6E5AEB54}">
      <dgm:prSet custT="1"/>
      <dgm:spPr/>
      <dgm:t>
        <a:bodyPr/>
        <a:lstStyle/>
        <a:p>
          <a:r>
            <a:rPr lang="en-US" sz="1200" dirty="0"/>
            <a:t>Ben Long</a:t>
          </a:r>
        </a:p>
      </dgm:t>
    </dgm:pt>
    <dgm:pt modelId="{32ABA527-69DA-284B-85E2-CBB6967DE7A6}">
      <dgm:prSet phldrT="[Text]" custT="1"/>
      <dgm:spPr/>
      <dgm:t>
        <a:bodyPr/>
        <a:lstStyle/>
        <a:p>
          <a:r>
            <a:rPr lang="en-US" sz="1200" dirty="0"/>
            <a:t>NIST Voting, </a:t>
          </a:r>
          <a:r>
            <a:rPr lang="en-US" sz="1200" dirty="0" err="1"/>
            <a:t>Mgr</a:t>
          </a:r>
          <a:endParaRPr lang="en-US" sz="1200" dirty="0"/>
        </a:p>
      </dgm:t>
    </dgm:pt>
    <dgm:pt modelId="{422C05E6-2455-4E44-8759-9AEA95D0799A}" type="parTrans" cxnId="{3174CE69-5620-A543-829E-1752779975D0}">
      <dgm:prSet/>
      <dgm:spPr/>
      <dgm:t>
        <a:bodyPr/>
        <a:lstStyle/>
        <a:p>
          <a:endParaRPr lang="en-US" sz="1800"/>
        </a:p>
      </dgm:t>
    </dgm:pt>
    <dgm:pt modelId="{53B068E7-3D14-D44D-BE01-D13BA9957F85}" type="sibTrans" cxnId="{3174CE69-5620-A543-829E-1752779975D0}">
      <dgm:prSet custT="1"/>
      <dgm:spPr/>
      <dgm:t>
        <a:bodyPr/>
        <a:lstStyle/>
        <a:p>
          <a:r>
            <a:rPr lang="en-US" sz="1200" dirty="0"/>
            <a:t>Mary Brady</a:t>
          </a:r>
        </a:p>
      </dgm:t>
    </dgm:pt>
    <dgm:pt modelId="{0B2CE889-1117-2140-9424-117C9B53E4E9}">
      <dgm:prSet phldrT="[Text]" custT="1"/>
      <dgm:spPr/>
      <dgm:t>
        <a:bodyPr/>
        <a:lstStyle/>
        <a:p>
          <a:r>
            <a:rPr lang="en-US" sz="1200" dirty="0"/>
            <a:t>TGDC Liaison</a:t>
          </a:r>
        </a:p>
      </dgm:t>
    </dgm:pt>
    <dgm:pt modelId="{D03B4B25-8E57-9444-9E30-41E23B382456}" type="parTrans" cxnId="{0707C640-F0EE-2840-974E-60A923543245}">
      <dgm:prSet/>
      <dgm:spPr/>
      <dgm:t>
        <a:bodyPr/>
        <a:lstStyle/>
        <a:p>
          <a:endParaRPr lang="en-US" sz="1800"/>
        </a:p>
      </dgm:t>
    </dgm:pt>
    <dgm:pt modelId="{5BDC1F62-F586-5748-BD5A-1F518BAEB7F1}" type="sibTrans" cxnId="{0707C640-F0EE-2840-974E-60A923543245}">
      <dgm:prSet custT="1"/>
      <dgm:spPr/>
      <dgm:t>
        <a:bodyPr/>
        <a:lstStyle/>
        <a:p>
          <a:r>
            <a:rPr lang="en-US" sz="1200" dirty="0"/>
            <a:t>Patricia </a:t>
          </a:r>
          <a:r>
            <a:rPr lang="en-US" sz="1200" dirty="0" err="1"/>
            <a:t>Wilburg</a:t>
          </a:r>
          <a:endParaRPr lang="en-US" sz="1200" dirty="0"/>
        </a:p>
      </dgm:t>
    </dgm:pt>
    <dgm:pt modelId="{3C9CC6D2-FBB6-BE42-A502-0C2F1A177CBF}">
      <dgm:prSet custT="1"/>
      <dgm:spPr/>
      <dgm:t>
        <a:bodyPr/>
        <a:lstStyle/>
        <a:p>
          <a:r>
            <a:rPr lang="en-US" sz="1200" dirty="0"/>
            <a:t>Cybersecurity</a:t>
          </a:r>
        </a:p>
      </dgm:t>
    </dgm:pt>
    <dgm:pt modelId="{8D884BFB-2EE4-C640-9C47-C890CE136FB7}" type="parTrans" cxnId="{EECC1D50-46CB-3B4F-A039-8D15BB83F57E}">
      <dgm:prSet/>
      <dgm:spPr/>
      <dgm:t>
        <a:bodyPr/>
        <a:lstStyle/>
        <a:p>
          <a:endParaRPr lang="en-US" sz="1800"/>
        </a:p>
      </dgm:t>
    </dgm:pt>
    <dgm:pt modelId="{EDD4B6E8-EBF3-E74D-B6BC-383B9E507E7F}" type="sibTrans" cxnId="{EECC1D50-46CB-3B4F-A039-8D15BB83F57E}">
      <dgm:prSet custT="1"/>
      <dgm:spPr/>
      <dgm:t>
        <a:bodyPr/>
        <a:lstStyle/>
        <a:p>
          <a:r>
            <a:rPr lang="en-US" sz="1050" dirty="0"/>
            <a:t>Andy </a:t>
          </a:r>
          <a:r>
            <a:rPr lang="en-US" sz="1050" dirty="0" err="1"/>
            <a:t>Regenscheid</a:t>
          </a:r>
          <a:endParaRPr lang="en-US" sz="1050" dirty="0"/>
        </a:p>
      </dgm:t>
    </dgm:pt>
    <dgm:pt modelId="{5AEBE6E2-9F28-B245-9DDA-9E58B9B2E4F4}">
      <dgm:prSet custT="1"/>
      <dgm:spPr/>
      <dgm:t>
        <a:bodyPr/>
        <a:lstStyle/>
        <a:p>
          <a:r>
            <a:rPr lang="en-US" sz="1200" dirty="0"/>
            <a:t>Cybersecurity</a:t>
          </a:r>
        </a:p>
      </dgm:t>
    </dgm:pt>
    <dgm:pt modelId="{0355D776-A6CA-5F4D-833B-8919B514F959}" type="parTrans" cxnId="{62821A27-5609-D642-91D3-B9DF6AA8C8E1}">
      <dgm:prSet/>
      <dgm:spPr/>
      <dgm:t>
        <a:bodyPr/>
        <a:lstStyle/>
        <a:p>
          <a:endParaRPr lang="en-US" sz="1800"/>
        </a:p>
      </dgm:t>
    </dgm:pt>
    <dgm:pt modelId="{8CECD01B-6514-AE49-B052-78874D97B4CE}" type="sibTrans" cxnId="{62821A27-5609-D642-91D3-B9DF6AA8C8E1}">
      <dgm:prSet custT="1"/>
      <dgm:spPr/>
      <dgm:t>
        <a:bodyPr/>
        <a:lstStyle/>
        <a:p>
          <a:r>
            <a:rPr lang="en-US" sz="1200" dirty="0"/>
            <a:t>Jeffrey </a:t>
          </a:r>
          <a:r>
            <a:rPr lang="en-US" sz="1100" dirty="0"/>
            <a:t>Marron</a:t>
          </a:r>
          <a:endParaRPr lang="en-US" sz="1200" dirty="0"/>
        </a:p>
      </dgm:t>
    </dgm:pt>
    <dgm:pt modelId="{30D340AD-A1C4-9C48-A7D9-2D73D098B459}" type="pres">
      <dgm:prSet presAssocID="{C8EE8823-965B-4D49-9D3F-9B392968ED2C}" presName="hierChild1" presStyleCnt="0">
        <dgm:presLayoutVars>
          <dgm:orgChart val="1"/>
          <dgm:chPref val="1"/>
          <dgm:dir/>
          <dgm:animOne val="branch"/>
          <dgm:animLvl val="lvl"/>
          <dgm:resizeHandles/>
        </dgm:presLayoutVars>
      </dgm:prSet>
      <dgm:spPr/>
    </dgm:pt>
    <dgm:pt modelId="{E3B81D9F-7A75-ED4E-A27C-8B8D08CED053}" type="pres">
      <dgm:prSet presAssocID="{B2147A86-304D-B24E-B830-465E597B71B4}" presName="hierRoot1" presStyleCnt="0">
        <dgm:presLayoutVars>
          <dgm:hierBranch val="init"/>
        </dgm:presLayoutVars>
      </dgm:prSet>
      <dgm:spPr/>
    </dgm:pt>
    <dgm:pt modelId="{76CE7DA5-6D83-BA4C-B3C7-4180C2E80151}" type="pres">
      <dgm:prSet presAssocID="{B2147A86-304D-B24E-B830-465E597B71B4}" presName="rootComposite1" presStyleCnt="0"/>
      <dgm:spPr/>
    </dgm:pt>
    <dgm:pt modelId="{870C9C87-17E7-B64D-A1A3-3F84104A3B66}" type="pres">
      <dgm:prSet presAssocID="{B2147A86-304D-B24E-B830-465E597B71B4}" presName="rootText1" presStyleLbl="node0" presStyleIdx="0" presStyleCnt="2">
        <dgm:presLayoutVars>
          <dgm:chMax/>
          <dgm:chPref val="3"/>
        </dgm:presLayoutVars>
      </dgm:prSet>
      <dgm:spPr/>
    </dgm:pt>
    <dgm:pt modelId="{63E0CEE9-B5D2-A44D-BEC8-526235FE709B}" type="pres">
      <dgm:prSet presAssocID="{B2147A86-304D-B24E-B830-465E597B71B4}" presName="titleText1" presStyleLbl="fgAcc0" presStyleIdx="0" presStyleCnt="2">
        <dgm:presLayoutVars>
          <dgm:chMax val="0"/>
          <dgm:chPref val="0"/>
        </dgm:presLayoutVars>
      </dgm:prSet>
      <dgm:spPr/>
    </dgm:pt>
    <dgm:pt modelId="{011004C1-263D-404B-BD2F-822FBCB60A9C}" type="pres">
      <dgm:prSet presAssocID="{B2147A86-304D-B24E-B830-465E597B71B4}" presName="rootConnector1" presStyleLbl="node1" presStyleIdx="0" presStyleCnt="7"/>
      <dgm:spPr/>
    </dgm:pt>
    <dgm:pt modelId="{FE493CB8-A082-484F-8571-433B46BA1CF0}" type="pres">
      <dgm:prSet presAssocID="{B2147A86-304D-B24E-B830-465E597B71B4}" presName="hierChild2" presStyleCnt="0"/>
      <dgm:spPr/>
    </dgm:pt>
    <dgm:pt modelId="{0B535B87-1E10-7449-904A-DDA311EFE23C}" type="pres">
      <dgm:prSet presAssocID="{B2147A86-304D-B24E-B830-465E597B71B4}" presName="hierChild3" presStyleCnt="0"/>
      <dgm:spPr/>
    </dgm:pt>
    <dgm:pt modelId="{DF8091C3-5A3B-994A-AD0A-F5714570130A}" type="pres">
      <dgm:prSet presAssocID="{32ABA527-69DA-284B-85E2-CBB6967DE7A6}" presName="hierRoot1" presStyleCnt="0">
        <dgm:presLayoutVars>
          <dgm:hierBranch val="init"/>
        </dgm:presLayoutVars>
      </dgm:prSet>
      <dgm:spPr/>
    </dgm:pt>
    <dgm:pt modelId="{6C9B9E1E-685B-384D-B6B2-C399D75D33AA}" type="pres">
      <dgm:prSet presAssocID="{32ABA527-69DA-284B-85E2-CBB6967DE7A6}" presName="rootComposite1" presStyleCnt="0"/>
      <dgm:spPr/>
    </dgm:pt>
    <dgm:pt modelId="{999C479E-3A34-AE42-BF75-FA38C73A7F2E}" type="pres">
      <dgm:prSet presAssocID="{32ABA527-69DA-284B-85E2-CBB6967DE7A6}" presName="rootText1" presStyleLbl="node0" presStyleIdx="1" presStyleCnt="2">
        <dgm:presLayoutVars>
          <dgm:chMax/>
          <dgm:chPref val="3"/>
        </dgm:presLayoutVars>
      </dgm:prSet>
      <dgm:spPr/>
    </dgm:pt>
    <dgm:pt modelId="{2EF836F2-64CE-9A43-BC4D-329173B1CEFD}" type="pres">
      <dgm:prSet presAssocID="{32ABA527-69DA-284B-85E2-CBB6967DE7A6}" presName="titleText1" presStyleLbl="fgAcc0" presStyleIdx="1" presStyleCnt="2">
        <dgm:presLayoutVars>
          <dgm:chMax val="0"/>
          <dgm:chPref val="0"/>
        </dgm:presLayoutVars>
      </dgm:prSet>
      <dgm:spPr/>
    </dgm:pt>
    <dgm:pt modelId="{5565F6EB-0628-EE49-863E-541486E4F658}" type="pres">
      <dgm:prSet presAssocID="{32ABA527-69DA-284B-85E2-CBB6967DE7A6}" presName="rootConnector1" presStyleLbl="node1" presStyleIdx="0" presStyleCnt="7"/>
      <dgm:spPr/>
    </dgm:pt>
    <dgm:pt modelId="{624B4D92-3042-B141-A575-1E2C2ED58B1C}" type="pres">
      <dgm:prSet presAssocID="{32ABA527-69DA-284B-85E2-CBB6967DE7A6}" presName="hierChild2" presStyleCnt="0"/>
      <dgm:spPr/>
    </dgm:pt>
    <dgm:pt modelId="{B0F38478-4651-0F43-BDBA-B7062E7A7497}" type="pres">
      <dgm:prSet presAssocID="{F1B27305-96D1-0140-B720-A4A86F26BA69}" presName="Name37" presStyleLbl="parChTrans1D2" presStyleIdx="0" presStyleCnt="5"/>
      <dgm:spPr/>
    </dgm:pt>
    <dgm:pt modelId="{ED2F9067-CC3B-C548-8150-19925AAFC47F}" type="pres">
      <dgm:prSet presAssocID="{D755ED31-7684-2144-A827-EE26C7FCB386}" presName="hierRoot2" presStyleCnt="0">
        <dgm:presLayoutVars>
          <dgm:hierBranch val="init"/>
        </dgm:presLayoutVars>
      </dgm:prSet>
      <dgm:spPr/>
    </dgm:pt>
    <dgm:pt modelId="{560082BA-41B3-4C41-8D3D-E3DD41399377}" type="pres">
      <dgm:prSet presAssocID="{D755ED31-7684-2144-A827-EE26C7FCB386}" presName="rootComposite" presStyleCnt="0"/>
      <dgm:spPr/>
    </dgm:pt>
    <dgm:pt modelId="{E8B62733-B0FF-CE4B-940A-29906E7A7466}" type="pres">
      <dgm:prSet presAssocID="{D755ED31-7684-2144-A827-EE26C7FCB386}" presName="rootText" presStyleLbl="node1" presStyleIdx="0" presStyleCnt="7">
        <dgm:presLayoutVars>
          <dgm:chMax/>
          <dgm:chPref val="3"/>
        </dgm:presLayoutVars>
      </dgm:prSet>
      <dgm:spPr/>
    </dgm:pt>
    <dgm:pt modelId="{8BF06A49-8956-964D-B164-67433EEEF193}" type="pres">
      <dgm:prSet presAssocID="{D755ED31-7684-2144-A827-EE26C7FCB386}" presName="titleText2" presStyleLbl="fgAcc1" presStyleIdx="0" presStyleCnt="7">
        <dgm:presLayoutVars>
          <dgm:chMax val="0"/>
          <dgm:chPref val="0"/>
        </dgm:presLayoutVars>
      </dgm:prSet>
      <dgm:spPr/>
    </dgm:pt>
    <dgm:pt modelId="{CD8ED6A9-498C-9B4B-BA68-F9EEA64C8406}" type="pres">
      <dgm:prSet presAssocID="{D755ED31-7684-2144-A827-EE26C7FCB386}" presName="rootConnector" presStyleLbl="node2" presStyleIdx="0" presStyleCnt="0"/>
      <dgm:spPr/>
    </dgm:pt>
    <dgm:pt modelId="{8CA48A64-2AC0-894D-8FB0-8F066377FC91}" type="pres">
      <dgm:prSet presAssocID="{D755ED31-7684-2144-A827-EE26C7FCB386}" presName="hierChild4" presStyleCnt="0"/>
      <dgm:spPr/>
    </dgm:pt>
    <dgm:pt modelId="{E4F8A6E5-E832-AB48-84DD-D4BA793C8EDB}" type="pres">
      <dgm:prSet presAssocID="{D755ED31-7684-2144-A827-EE26C7FCB386}" presName="hierChild5" presStyleCnt="0"/>
      <dgm:spPr/>
    </dgm:pt>
    <dgm:pt modelId="{A9362A02-D00C-344F-831F-42F64CE4AB0F}" type="pres">
      <dgm:prSet presAssocID="{F5DB6837-0379-9943-ACC0-C7DE497DA677}" presName="Name37" presStyleLbl="parChTrans1D2" presStyleIdx="1" presStyleCnt="5"/>
      <dgm:spPr/>
    </dgm:pt>
    <dgm:pt modelId="{2905038D-BE72-144F-BEDD-09B5C593BC30}" type="pres">
      <dgm:prSet presAssocID="{A2B3D63B-E861-8E4D-B659-ABDEEA43CFFD}" presName="hierRoot2" presStyleCnt="0">
        <dgm:presLayoutVars>
          <dgm:hierBranch val="init"/>
        </dgm:presLayoutVars>
      </dgm:prSet>
      <dgm:spPr/>
    </dgm:pt>
    <dgm:pt modelId="{EF27DABF-AE3A-7848-BA13-39A90B94DCBF}" type="pres">
      <dgm:prSet presAssocID="{A2B3D63B-E861-8E4D-B659-ABDEEA43CFFD}" presName="rootComposite" presStyleCnt="0"/>
      <dgm:spPr/>
    </dgm:pt>
    <dgm:pt modelId="{468C6C9C-4B28-2A40-AC9A-5CF6FDB86C59}" type="pres">
      <dgm:prSet presAssocID="{A2B3D63B-E861-8E4D-B659-ABDEEA43CFFD}" presName="rootText" presStyleLbl="node1" presStyleIdx="1" presStyleCnt="7">
        <dgm:presLayoutVars>
          <dgm:chMax/>
          <dgm:chPref val="3"/>
        </dgm:presLayoutVars>
      </dgm:prSet>
      <dgm:spPr/>
    </dgm:pt>
    <dgm:pt modelId="{068F11FB-106C-564B-A0CE-3182BC03E3D8}" type="pres">
      <dgm:prSet presAssocID="{A2B3D63B-E861-8E4D-B659-ABDEEA43CFFD}" presName="titleText2" presStyleLbl="fgAcc1" presStyleIdx="1" presStyleCnt="7">
        <dgm:presLayoutVars>
          <dgm:chMax val="0"/>
          <dgm:chPref val="0"/>
        </dgm:presLayoutVars>
      </dgm:prSet>
      <dgm:spPr/>
    </dgm:pt>
    <dgm:pt modelId="{BC27D685-A5B4-3847-A037-7FF6F9B8B8A4}" type="pres">
      <dgm:prSet presAssocID="{A2B3D63B-E861-8E4D-B659-ABDEEA43CFFD}" presName="rootConnector" presStyleLbl="node2" presStyleIdx="0" presStyleCnt="0"/>
      <dgm:spPr/>
    </dgm:pt>
    <dgm:pt modelId="{761FBD2D-B494-FC44-A697-A20DA9451228}" type="pres">
      <dgm:prSet presAssocID="{A2B3D63B-E861-8E4D-B659-ABDEEA43CFFD}" presName="hierChild4" presStyleCnt="0"/>
      <dgm:spPr/>
    </dgm:pt>
    <dgm:pt modelId="{A27421D9-8A9C-9542-856D-2CF735E50D56}" type="pres">
      <dgm:prSet presAssocID="{8D884BFB-2EE4-C640-9C47-C890CE136FB7}" presName="Name37" presStyleLbl="parChTrans1D3" presStyleIdx="0" presStyleCnt="2"/>
      <dgm:spPr/>
    </dgm:pt>
    <dgm:pt modelId="{D91F5430-D716-054D-8D58-7C3D1D8E42E9}" type="pres">
      <dgm:prSet presAssocID="{3C9CC6D2-FBB6-BE42-A502-0C2F1A177CBF}" presName="hierRoot2" presStyleCnt="0">
        <dgm:presLayoutVars>
          <dgm:hierBranch val="init"/>
        </dgm:presLayoutVars>
      </dgm:prSet>
      <dgm:spPr/>
    </dgm:pt>
    <dgm:pt modelId="{28DA2AE2-DC62-1244-AD59-16D27BD97356}" type="pres">
      <dgm:prSet presAssocID="{3C9CC6D2-FBB6-BE42-A502-0C2F1A177CBF}" presName="rootComposite" presStyleCnt="0"/>
      <dgm:spPr/>
    </dgm:pt>
    <dgm:pt modelId="{404B5B4E-138A-764D-BB47-689678807E6A}" type="pres">
      <dgm:prSet presAssocID="{3C9CC6D2-FBB6-BE42-A502-0C2F1A177CBF}" presName="rootText" presStyleLbl="node1" presStyleIdx="2" presStyleCnt="7">
        <dgm:presLayoutVars>
          <dgm:chMax/>
          <dgm:chPref val="3"/>
        </dgm:presLayoutVars>
      </dgm:prSet>
      <dgm:spPr/>
    </dgm:pt>
    <dgm:pt modelId="{8FD48770-6075-D048-BC0B-7DEF461B7777}" type="pres">
      <dgm:prSet presAssocID="{3C9CC6D2-FBB6-BE42-A502-0C2F1A177CBF}" presName="titleText2" presStyleLbl="fgAcc1" presStyleIdx="2" presStyleCnt="7">
        <dgm:presLayoutVars>
          <dgm:chMax val="0"/>
          <dgm:chPref val="0"/>
        </dgm:presLayoutVars>
      </dgm:prSet>
      <dgm:spPr/>
    </dgm:pt>
    <dgm:pt modelId="{B08785A1-4C83-BB41-A275-58D1DAAF8093}" type="pres">
      <dgm:prSet presAssocID="{3C9CC6D2-FBB6-BE42-A502-0C2F1A177CBF}" presName="rootConnector" presStyleLbl="node3" presStyleIdx="0" presStyleCnt="0"/>
      <dgm:spPr/>
    </dgm:pt>
    <dgm:pt modelId="{7DC359BE-6D6C-9648-BCD8-EA0BDC43ABA1}" type="pres">
      <dgm:prSet presAssocID="{3C9CC6D2-FBB6-BE42-A502-0C2F1A177CBF}" presName="hierChild4" presStyleCnt="0"/>
      <dgm:spPr/>
    </dgm:pt>
    <dgm:pt modelId="{0AE727BC-DBA2-1847-A18A-9CB7D1163D40}" type="pres">
      <dgm:prSet presAssocID="{3C9CC6D2-FBB6-BE42-A502-0C2F1A177CBF}" presName="hierChild5" presStyleCnt="0"/>
      <dgm:spPr/>
    </dgm:pt>
    <dgm:pt modelId="{7F0654CF-4CB6-5743-8813-BDD06FE55019}" type="pres">
      <dgm:prSet presAssocID="{0355D776-A6CA-5F4D-833B-8919B514F959}" presName="Name37" presStyleLbl="parChTrans1D3" presStyleIdx="1" presStyleCnt="2"/>
      <dgm:spPr/>
    </dgm:pt>
    <dgm:pt modelId="{CC3B1FFB-6542-2140-8B7F-75FFBDD3DDC9}" type="pres">
      <dgm:prSet presAssocID="{5AEBE6E2-9F28-B245-9DDA-9E58B9B2E4F4}" presName="hierRoot2" presStyleCnt="0">
        <dgm:presLayoutVars>
          <dgm:hierBranch val="init"/>
        </dgm:presLayoutVars>
      </dgm:prSet>
      <dgm:spPr/>
    </dgm:pt>
    <dgm:pt modelId="{834BDEE5-A09E-A34E-A820-3851738FAEDC}" type="pres">
      <dgm:prSet presAssocID="{5AEBE6E2-9F28-B245-9DDA-9E58B9B2E4F4}" presName="rootComposite" presStyleCnt="0"/>
      <dgm:spPr/>
    </dgm:pt>
    <dgm:pt modelId="{A95C4A77-BA0B-A844-80D4-DD4578277CCC}" type="pres">
      <dgm:prSet presAssocID="{5AEBE6E2-9F28-B245-9DDA-9E58B9B2E4F4}" presName="rootText" presStyleLbl="node1" presStyleIdx="3" presStyleCnt="7">
        <dgm:presLayoutVars>
          <dgm:chMax/>
          <dgm:chPref val="3"/>
        </dgm:presLayoutVars>
      </dgm:prSet>
      <dgm:spPr/>
    </dgm:pt>
    <dgm:pt modelId="{E0189F52-A079-E944-85B7-B537688F35AD}" type="pres">
      <dgm:prSet presAssocID="{5AEBE6E2-9F28-B245-9DDA-9E58B9B2E4F4}" presName="titleText2" presStyleLbl="fgAcc1" presStyleIdx="3" presStyleCnt="7">
        <dgm:presLayoutVars>
          <dgm:chMax val="0"/>
          <dgm:chPref val="0"/>
        </dgm:presLayoutVars>
      </dgm:prSet>
      <dgm:spPr/>
    </dgm:pt>
    <dgm:pt modelId="{907BDF39-9571-2B4E-B2F1-DDB2557C1819}" type="pres">
      <dgm:prSet presAssocID="{5AEBE6E2-9F28-B245-9DDA-9E58B9B2E4F4}" presName="rootConnector" presStyleLbl="node3" presStyleIdx="0" presStyleCnt="0"/>
      <dgm:spPr/>
    </dgm:pt>
    <dgm:pt modelId="{BACA9705-6DEF-BE41-9FCB-8E91A92DCE72}" type="pres">
      <dgm:prSet presAssocID="{5AEBE6E2-9F28-B245-9DDA-9E58B9B2E4F4}" presName="hierChild4" presStyleCnt="0"/>
      <dgm:spPr/>
    </dgm:pt>
    <dgm:pt modelId="{A4E2F5F4-163B-6B41-8611-13E31D965FD4}" type="pres">
      <dgm:prSet presAssocID="{5AEBE6E2-9F28-B245-9DDA-9E58B9B2E4F4}" presName="hierChild5" presStyleCnt="0"/>
      <dgm:spPr/>
    </dgm:pt>
    <dgm:pt modelId="{47200E95-3EC0-D84B-BBC4-90AE56105003}" type="pres">
      <dgm:prSet presAssocID="{A2B3D63B-E861-8E4D-B659-ABDEEA43CFFD}" presName="hierChild5" presStyleCnt="0"/>
      <dgm:spPr/>
    </dgm:pt>
    <dgm:pt modelId="{42506729-3BD3-C649-B090-347CD8BCE73A}" type="pres">
      <dgm:prSet presAssocID="{94B385E2-B98E-D642-B9FB-F4FF24E5F5D8}" presName="Name37" presStyleLbl="parChTrans1D2" presStyleIdx="2" presStyleCnt="5"/>
      <dgm:spPr/>
    </dgm:pt>
    <dgm:pt modelId="{04CCD6DC-C5FF-354B-883C-F6CD65A55507}" type="pres">
      <dgm:prSet presAssocID="{19182FEF-9D37-1547-A9F7-38E17B821BAD}" presName="hierRoot2" presStyleCnt="0">
        <dgm:presLayoutVars>
          <dgm:hierBranch val="init"/>
        </dgm:presLayoutVars>
      </dgm:prSet>
      <dgm:spPr/>
    </dgm:pt>
    <dgm:pt modelId="{0F54A9CD-F5FF-2C4D-BD59-4ADAABDE9EB8}" type="pres">
      <dgm:prSet presAssocID="{19182FEF-9D37-1547-A9F7-38E17B821BAD}" presName="rootComposite" presStyleCnt="0"/>
      <dgm:spPr/>
    </dgm:pt>
    <dgm:pt modelId="{30421973-2B9B-CC4E-8FB8-CCA0980A6714}" type="pres">
      <dgm:prSet presAssocID="{19182FEF-9D37-1547-A9F7-38E17B821BAD}" presName="rootText" presStyleLbl="node1" presStyleIdx="4" presStyleCnt="7">
        <dgm:presLayoutVars>
          <dgm:chMax/>
          <dgm:chPref val="3"/>
        </dgm:presLayoutVars>
      </dgm:prSet>
      <dgm:spPr/>
    </dgm:pt>
    <dgm:pt modelId="{9B1A6434-0EDE-244A-8723-309A7AC18771}" type="pres">
      <dgm:prSet presAssocID="{19182FEF-9D37-1547-A9F7-38E17B821BAD}" presName="titleText2" presStyleLbl="fgAcc1" presStyleIdx="4" presStyleCnt="7">
        <dgm:presLayoutVars>
          <dgm:chMax val="0"/>
          <dgm:chPref val="0"/>
        </dgm:presLayoutVars>
      </dgm:prSet>
      <dgm:spPr/>
    </dgm:pt>
    <dgm:pt modelId="{8BA2478B-36FB-3648-9A5A-32561B0C85AC}" type="pres">
      <dgm:prSet presAssocID="{19182FEF-9D37-1547-A9F7-38E17B821BAD}" presName="rootConnector" presStyleLbl="node2" presStyleIdx="0" presStyleCnt="0"/>
      <dgm:spPr/>
    </dgm:pt>
    <dgm:pt modelId="{47D5FD28-A08A-764B-BFEA-58C348191647}" type="pres">
      <dgm:prSet presAssocID="{19182FEF-9D37-1547-A9F7-38E17B821BAD}" presName="hierChild4" presStyleCnt="0"/>
      <dgm:spPr/>
    </dgm:pt>
    <dgm:pt modelId="{3AF32737-1A1D-7049-9D32-16D22B0270FC}" type="pres">
      <dgm:prSet presAssocID="{19182FEF-9D37-1547-A9F7-38E17B821BAD}" presName="hierChild5" presStyleCnt="0"/>
      <dgm:spPr/>
    </dgm:pt>
    <dgm:pt modelId="{754D598B-CB7A-C14E-AF32-9431FF3DFF73}" type="pres">
      <dgm:prSet presAssocID="{248C62D2-6E64-134B-A78D-CF5A0267BF6D}" presName="Name37" presStyleLbl="parChTrans1D2" presStyleIdx="3" presStyleCnt="5"/>
      <dgm:spPr/>
    </dgm:pt>
    <dgm:pt modelId="{05ED045D-5491-C941-BB04-C19D88A5220B}" type="pres">
      <dgm:prSet presAssocID="{0E517183-D1B1-5047-AED9-14E87D34A772}" presName="hierRoot2" presStyleCnt="0">
        <dgm:presLayoutVars>
          <dgm:hierBranch val="init"/>
        </dgm:presLayoutVars>
      </dgm:prSet>
      <dgm:spPr/>
    </dgm:pt>
    <dgm:pt modelId="{4FD5D6B1-1437-1F46-ACB7-0555E8953D3C}" type="pres">
      <dgm:prSet presAssocID="{0E517183-D1B1-5047-AED9-14E87D34A772}" presName="rootComposite" presStyleCnt="0"/>
      <dgm:spPr/>
    </dgm:pt>
    <dgm:pt modelId="{FE7BCDA2-F004-8546-9151-A90EFB76E48F}" type="pres">
      <dgm:prSet presAssocID="{0E517183-D1B1-5047-AED9-14E87D34A772}" presName="rootText" presStyleLbl="node1" presStyleIdx="5" presStyleCnt="7">
        <dgm:presLayoutVars>
          <dgm:chMax/>
          <dgm:chPref val="3"/>
        </dgm:presLayoutVars>
      </dgm:prSet>
      <dgm:spPr/>
    </dgm:pt>
    <dgm:pt modelId="{9EC522A4-0C3C-3043-82F6-FDA08C3EA396}" type="pres">
      <dgm:prSet presAssocID="{0E517183-D1B1-5047-AED9-14E87D34A772}" presName="titleText2" presStyleLbl="fgAcc1" presStyleIdx="5" presStyleCnt="7">
        <dgm:presLayoutVars>
          <dgm:chMax val="0"/>
          <dgm:chPref val="0"/>
        </dgm:presLayoutVars>
      </dgm:prSet>
      <dgm:spPr/>
    </dgm:pt>
    <dgm:pt modelId="{ED705A08-B63E-DC40-851A-59D23CF66B0F}" type="pres">
      <dgm:prSet presAssocID="{0E517183-D1B1-5047-AED9-14E87D34A772}" presName="rootConnector" presStyleLbl="node2" presStyleIdx="0" presStyleCnt="0"/>
      <dgm:spPr/>
    </dgm:pt>
    <dgm:pt modelId="{9A93CC18-4395-5744-8373-866D85255016}" type="pres">
      <dgm:prSet presAssocID="{0E517183-D1B1-5047-AED9-14E87D34A772}" presName="hierChild4" presStyleCnt="0"/>
      <dgm:spPr/>
    </dgm:pt>
    <dgm:pt modelId="{5C668A51-E460-CE40-B736-F7BEBB041047}" type="pres">
      <dgm:prSet presAssocID="{0E517183-D1B1-5047-AED9-14E87D34A772}" presName="hierChild5" presStyleCnt="0"/>
      <dgm:spPr/>
    </dgm:pt>
    <dgm:pt modelId="{3B4AF67D-0D09-8541-BE2A-F1BEC8CCFF06}" type="pres">
      <dgm:prSet presAssocID="{D03B4B25-8E57-9444-9E30-41E23B382456}" presName="Name37" presStyleLbl="parChTrans1D2" presStyleIdx="4" presStyleCnt="5"/>
      <dgm:spPr/>
    </dgm:pt>
    <dgm:pt modelId="{6C9EBD80-DE15-4B44-9AD9-9A4711F52208}" type="pres">
      <dgm:prSet presAssocID="{0B2CE889-1117-2140-9424-117C9B53E4E9}" presName="hierRoot2" presStyleCnt="0">
        <dgm:presLayoutVars>
          <dgm:hierBranch val="init"/>
        </dgm:presLayoutVars>
      </dgm:prSet>
      <dgm:spPr/>
    </dgm:pt>
    <dgm:pt modelId="{B7CF1CE2-8560-FA4A-936E-15EA6AE8D3E7}" type="pres">
      <dgm:prSet presAssocID="{0B2CE889-1117-2140-9424-117C9B53E4E9}" presName="rootComposite" presStyleCnt="0"/>
      <dgm:spPr/>
    </dgm:pt>
    <dgm:pt modelId="{9EA69116-5C10-7F45-8ADE-E48893F03A6A}" type="pres">
      <dgm:prSet presAssocID="{0B2CE889-1117-2140-9424-117C9B53E4E9}" presName="rootText" presStyleLbl="node1" presStyleIdx="6" presStyleCnt="7">
        <dgm:presLayoutVars>
          <dgm:chMax/>
          <dgm:chPref val="3"/>
        </dgm:presLayoutVars>
      </dgm:prSet>
      <dgm:spPr/>
    </dgm:pt>
    <dgm:pt modelId="{F167E377-F521-7E42-82CC-F1A11D73F2E7}" type="pres">
      <dgm:prSet presAssocID="{0B2CE889-1117-2140-9424-117C9B53E4E9}" presName="titleText2" presStyleLbl="fgAcc1" presStyleIdx="6" presStyleCnt="7">
        <dgm:presLayoutVars>
          <dgm:chMax val="0"/>
          <dgm:chPref val="0"/>
        </dgm:presLayoutVars>
      </dgm:prSet>
      <dgm:spPr/>
    </dgm:pt>
    <dgm:pt modelId="{CAA42B83-272E-CD45-8BED-BED26CF9B126}" type="pres">
      <dgm:prSet presAssocID="{0B2CE889-1117-2140-9424-117C9B53E4E9}" presName="rootConnector" presStyleLbl="node2" presStyleIdx="0" presStyleCnt="0"/>
      <dgm:spPr/>
    </dgm:pt>
    <dgm:pt modelId="{9EDBE9E0-86F1-6D4A-A393-4CEDEE9EB67D}" type="pres">
      <dgm:prSet presAssocID="{0B2CE889-1117-2140-9424-117C9B53E4E9}" presName="hierChild4" presStyleCnt="0"/>
      <dgm:spPr/>
    </dgm:pt>
    <dgm:pt modelId="{A9F3CB27-7886-494C-9F9F-A2863F6F2995}" type="pres">
      <dgm:prSet presAssocID="{0B2CE889-1117-2140-9424-117C9B53E4E9}" presName="hierChild5" presStyleCnt="0"/>
      <dgm:spPr/>
    </dgm:pt>
    <dgm:pt modelId="{D1990BC7-3134-7B4C-ACC2-DA23C0338710}" type="pres">
      <dgm:prSet presAssocID="{32ABA527-69DA-284B-85E2-CBB6967DE7A6}" presName="hierChild3" presStyleCnt="0"/>
      <dgm:spPr/>
    </dgm:pt>
  </dgm:ptLst>
  <dgm:cxnLst>
    <dgm:cxn modelId="{A77C9801-CAB5-C243-9798-CB8E08AD9A69}" type="presOf" srcId="{C8EE8823-965B-4D49-9D3F-9B392968ED2C}" destId="{30D340AD-A1C4-9C48-A7D9-2D73D098B459}" srcOrd="0" destOrd="0" presId="urn:microsoft.com/office/officeart/2008/layout/NameandTitleOrganizationalChart"/>
    <dgm:cxn modelId="{A57BDD0C-9EB7-8F47-AC89-0E022AE342D6}" type="presOf" srcId="{248C62D2-6E64-134B-A78D-CF5A0267BF6D}" destId="{754D598B-CB7A-C14E-AF32-9431FF3DFF73}" srcOrd="0" destOrd="0" presId="urn:microsoft.com/office/officeart/2008/layout/NameandTitleOrganizationalChart"/>
    <dgm:cxn modelId="{70D04C0D-E755-FF49-8146-27122859022E}" type="presOf" srcId="{D755ED31-7684-2144-A827-EE26C7FCB386}" destId="{E8B62733-B0FF-CE4B-940A-29906E7A7466}" srcOrd="0" destOrd="0" presId="urn:microsoft.com/office/officeart/2008/layout/NameandTitleOrganizationalChart"/>
    <dgm:cxn modelId="{1BF14511-1839-7E40-9A05-3186CE59B5E0}" type="presOf" srcId="{53B068E7-3D14-D44D-BE01-D13BA9957F85}" destId="{2EF836F2-64CE-9A43-BC4D-329173B1CEFD}" srcOrd="0" destOrd="0" presId="urn:microsoft.com/office/officeart/2008/layout/NameandTitleOrganizationalChart"/>
    <dgm:cxn modelId="{66B59414-AB8A-8442-B33D-CB82760AA979}" type="presOf" srcId="{8600116C-A868-A64A-82D8-0B402FD4FD47}" destId="{8BF06A49-8956-964D-B164-67433EEEF193}" srcOrd="0" destOrd="0" presId="urn:microsoft.com/office/officeart/2008/layout/NameandTitleOrganizationalChart"/>
    <dgm:cxn modelId="{C3270218-DD1B-AB48-AAA1-5FCE176E808D}" type="presOf" srcId="{32ABA527-69DA-284B-85E2-CBB6967DE7A6}" destId="{5565F6EB-0628-EE49-863E-541486E4F658}" srcOrd="1" destOrd="0" presId="urn:microsoft.com/office/officeart/2008/layout/NameandTitleOrganizationalChart"/>
    <dgm:cxn modelId="{D443A719-9B24-B349-9259-12151BBF919A}" type="presOf" srcId="{F5DB6837-0379-9943-ACC0-C7DE497DA677}" destId="{A9362A02-D00C-344F-831F-42F64CE4AB0F}" srcOrd="0" destOrd="0" presId="urn:microsoft.com/office/officeart/2008/layout/NameandTitleOrganizationalChart"/>
    <dgm:cxn modelId="{B438EA1A-AD4B-924A-9675-60130DD44FCA}" type="presOf" srcId="{B2147A86-304D-B24E-B830-465E597B71B4}" destId="{011004C1-263D-404B-BD2F-822FBCB60A9C}" srcOrd="1" destOrd="0" presId="urn:microsoft.com/office/officeart/2008/layout/NameandTitleOrganizationalChart"/>
    <dgm:cxn modelId="{88783623-A597-2B4C-A711-193D34037B76}" type="presOf" srcId="{5AEBE6E2-9F28-B245-9DDA-9E58B9B2E4F4}" destId="{A95C4A77-BA0B-A844-80D4-DD4578277CCC}" srcOrd="0" destOrd="0" presId="urn:microsoft.com/office/officeart/2008/layout/NameandTitleOrganizationalChart"/>
    <dgm:cxn modelId="{BACC0926-B238-4946-A78F-2B2EFE74914F}" type="presOf" srcId="{8D884BFB-2EE4-C640-9C47-C890CE136FB7}" destId="{A27421D9-8A9C-9542-856D-2CF735E50D56}" srcOrd="0" destOrd="0" presId="urn:microsoft.com/office/officeart/2008/layout/NameandTitleOrganizationalChart"/>
    <dgm:cxn modelId="{00B15126-7947-3243-A2D1-C38CD82625B6}" type="presOf" srcId="{B1F40CF8-D6FD-444A-9AB2-98B57374159D}" destId="{9B1A6434-0EDE-244A-8723-309A7AC18771}" srcOrd="0" destOrd="0" presId="urn:microsoft.com/office/officeart/2008/layout/NameandTitleOrganizationalChart"/>
    <dgm:cxn modelId="{20B4F026-E356-F946-86F8-CAD8E49B8285}" type="presOf" srcId="{19182FEF-9D37-1547-A9F7-38E17B821BAD}" destId="{30421973-2B9B-CC4E-8FB8-CCA0980A6714}" srcOrd="0" destOrd="0" presId="urn:microsoft.com/office/officeart/2008/layout/NameandTitleOrganizationalChart"/>
    <dgm:cxn modelId="{62821A27-5609-D642-91D3-B9DF6AA8C8E1}" srcId="{A2B3D63B-E861-8E4D-B659-ABDEEA43CFFD}" destId="{5AEBE6E2-9F28-B245-9DDA-9E58B9B2E4F4}" srcOrd="1" destOrd="0" parTransId="{0355D776-A6CA-5F4D-833B-8919B514F959}" sibTransId="{8CECD01B-6514-AE49-B052-78874D97B4CE}"/>
    <dgm:cxn modelId="{EEBCEF29-DA85-6347-ACE4-04359CA8BF2C}" srcId="{32ABA527-69DA-284B-85E2-CBB6967DE7A6}" destId="{A2B3D63B-E861-8E4D-B659-ABDEEA43CFFD}" srcOrd="1" destOrd="0" parTransId="{F5DB6837-0379-9943-ACC0-C7DE497DA677}" sibTransId="{077E9354-AD54-B349-B3AF-E68704BBC0C0}"/>
    <dgm:cxn modelId="{D608CA2D-30D8-1548-8F12-3B18B5AAB3AD}" type="presOf" srcId="{D03B4B25-8E57-9444-9E30-41E23B382456}" destId="{3B4AF67D-0D09-8541-BE2A-F1BEC8CCFF06}" srcOrd="0" destOrd="0" presId="urn:microsoft.com/office/officeart/2008/layout/NameandTitleOrganizationalChart"/>
    <dgm:cxn modelId="{0707C640-F0EE-2840-974E-60A923543245}" srcId="{32ABA527-69DA-284B-85E2-CBB6967DE7A6}" destId="{0B2CE889-1117-2140-9424-117C9B53E4E9}" srcOrd="4" destOrd="0" parTransId="{D03B4B25-8E57-9444-9E30-41E23B382456}" sibTransId="{5BDC1F62-F586-5748-BD5A-1F518BAEB7F1}"/>
    <dgm:cxn modelId="{1721B044-B987-CA4C-AF97-6A751B7D3119}" type="presOf" srcId="{F1B27305-96D1-0140-B720-A4A86F26BA69}" destId="{B0F38478-4651-0F43-BDBA-B7062E7A7497}" srcOrd="0" destOrd="0" presId="urn:microsoft.com/office/officeart/2008/layout/NameandTitleOrganizationalChart"/>
    <dgm:cxn modelId="{F463F04B-B683-3640-B004-A991F6F58248}" srcId="{C8EE8823-965B-4D49-9D3F-9B392968ED2C}" destId="{B2147A86-304D-B24E-B830-465E597B71B4}" srcOrd="0" destOrd="0" parTransId="{7E696C16-06C6-474F-8461-D457504F6D14}" sibTransId="{C619E2FE-5740-6D41-B350-FD28B022962F}"/>
    <dgm:cxn modelId="{32BBE34F-88DE-3747-9A1D-488151982141}" type="presOf" srcId="{B2147A86-304D-B24E-B830-465E597B71B4}" destId="{870C9C87-17E7-B64D-A1A3-3F84104A3B66}" srcOrd="0" destOrd="0" presId="urn:microsoft.com/office/officeart/2008/layout/NameandTitleOrganizationalChart"/>
    <dgm:cxn modelId="{EECC1D50-46CB-3B4F-A039-8D15BB83F57E}" srcId="{A2B3D63B-E861-8E4D-B659-ABDEEA43CFFD}" destId="{3C9CC6D2-FBB6-BE42-A502-0C2F1A177CBF}" srcOrd="0" destOrd="0" parTransId="{8D884BFB-2EE4-C640-9C47-C890CE136FB7}" sibTransId="{EDD4B6E8-EBF3-E74D-B6BC-383B9E507E7F}"/>
    <dgm:cxn modelId="{B1481152-FF99-0A4F-B5C7-4A0955875592}" srcId="{32ABA527-69DA-284B-85E2-CBB6967DE7A6}" destId="{19182FEF-9D37-1547-A9F7-38E17B821BAD}" srcOrd="2" destOrd="0" parTransId="{94B385E2-B98E-D642-B9FB-F4FF24E5F5D8}" sibTransId="{B1F40CF8-D6FD-444A-9AB2-98B57374159D}"/>
    <dgm:cxn modelId="{839C4252-17D0-D54C-A1BE-066B4CBE1276}" type="presOf" srcId="{0B2CE889-1117-2140-9424-117C9B53E4E9}" destId="{CAA42B83-272E-CD45-8BED-BED26CF9B126}" srcOrd="1" destOrd="0" presId="urn:microsoft.com/office/officeart/2008/layout/NameandTitleOrganizationalChart"/>
    <dgm:cxn modelId="{8F756F53-6953-9749-B202-0CF859E166A4}" type="presOf" srcId="{94B385E2-B98E-D642-B9FB-F4FF24E5F5D8}" destId="{42506729-3BD3-C649-B090-347CD8BCE73A}" srcOrd="0" destOrd="0" presId="urn:microsoft.com/office/officeart/2008/layout/NameandTitleOrganizationalChart"/>
    <dgm:cxn modelId="{4E62915E-6CE7-C649-88EB-B554290F5F93}" type="presOf" srcId="{0E517183-D1B1-5047-AED9-14E87D34A772}" destId="{ED705A08-B63E-DC40-851A-59D23CF66B0F}" srcOrd="1" destOrd="0" presId="urn:microsoft.com/office/officeart/2008/layout/NameandTitleOrganizationalChart"/>
    <dgm:cxn modelId="{A2257661-D135-664C-889C-A703F53FCA1C}" type="presOf" srcId="{EDD4B6E8-EBF3-E74D-B6BC-383B9E507E7F}" destId="{8FD48770-6075-D048-BC0B-7DEF461B7777}" srcOrd="0" destOrd="0" presId="urn:microsoft.com/office/officeart/2008/layout/NameandTitleOrganizationalChart"/>
    <dgm:cxn modelId="{261B1568-8B1E-2248-880F-5CC57A083581}" type="presOf" srcId="{0B2CE889-1117-2140-9424-117C9B53E4E9}" destId="{9EA69116-5C10-7F45-8ADE-E48893F03A6A}" srcOrd="0" destOrd="0" presId="urn:microsoft.com/office/officeart/2008/layout/NameandTitleOrganizationalChart"/>
    <dgm:cxn modelId="{3174CE69-5620-A543-829E-1752779975D0}" srcId="{C8EE8823-965B-4D49-9D3F-9B392968ED2C}" destId="{32ABA527-69DA-284B-85E2-CBB6967DE7A6}" srcOrd="1" destOrd="0" parTransId="{422C05E6-2455-4E44-8759-9AEA95D0799A}" sibTransId="{53B068E7-3D14-D44D-BE01-D13BA9957F85}"/>
    <dgm:cxn modelId="{30D74C72-013F-A346-89FE-24CB6E5AEB54}" srcId="{32ABA527-69DA-284B-85E2-CBB6967DE7A6}" destId="{0E517183-D1B1-5047-AED9-14E87D34A772}" srcOrd="3" destOrd="0" parTransId="{248C62D2-6E64-134B-A78D-CF5A0267BF6D}" sibTransId="{6F31BF9F-C63F-CA4C-95DA-0C19743C2D88}"/>
    <dgm:cxn modelId="{89CA067F-45D9-934F-B6CB-F3979AAD67B0}" type="presOf" srcId="{077E9354-AD54-B349-B3AF-E68704BBC0C0}" destId="{068F11FB-106C-564B-A0CE-3182BC03E3D8}" srcOrd="0" destOrd="0" presId="urn:microsoft.com/office/officeart/2008/layout/NameandTitleOrganizationalChart"/>
    <dgm:cxn modelId="{81EFD480-7B05-EE46-911D-CFCA80295175}" type="presOf" srcId="{5AEBE6E2-9F28-B245-9DDA-9E58B9B2E4F4}" destId="{907BDF39-9571-2B4E-B2F1-DDB2557C1819}" srcOrd="1" destOrd="0" presId="urn:microsoft.com/office/officeart/2008/layout/NameandTitleOrganizationalChart"/>
    <dgm:cxn modelId="{6ED99A85-F846-8741-9DFB-CEB7404608C4}" type="presOf" srcId="{C619E2FE-5740-6D41-B350-FD28B022962F}" destId="{63E0CEE9-B5D2-A44D-BEC8-526235FE709B}" srcOrd="0" destOrd="0" presId="urn:microsoft.com/office/officeart/2008/layout/NameandTitleOrganizationalChart"/>
    <dgm:cxn modelId="{AAC4B191-1BCC-CD4E-9947-4BD6E1B55B67}" type="presOf" srcId="{6F31BF9F-C63F-CA4C-95DA-0C19743C2D88}" destId="{9EC522A4-0C3C-3043-82F6-FDA08C3EA396}" srcOrd="0" destOrd="0" presId="urn:microsoft.com/office/officeart/2008/layout/NameandTitleOrganizationalChart"/>
    <dgm:cxn modelId="{13D41B94-174E-AD43-B740-8E6213D9F949}" type="presOf" srcId="{3C9CC6D2-FBB6-BE42-A502-0C2F1A177CBF}" destId="{404B5B4E-138A-764D-BB47-689678807E6A}" srcOrd="0" destOrd="0" presId="urn:microsoft.com/office/officeart/2008/layout/NameandTitleOrganizationalChart"/>
    <dgm:cxn modelId="{04C4159E-FF85-424D-A6F2-E59F801ADAFA}" type="presOf" srcId="{D755ED31-7684-2144-A827-EE26C7FCB386}" destId="{CD8ED6A9-498C-9B4B-BA68-F9EEA64C8406}" srcOrd="1" destOrd="0" presId="urn:microsoft.com/office/officeart/2008/layout/NameandTitleOrganizationalChart"/>
    <dgm:cxn modelId="{D60E569E-2957-8444-AF4F-1ED3C6C6B6A6}" type="presOf" srcId="{3C9CC6D2-FBB6-BE42-A502-0C2F1A177CBF}" destId="{B08785A1-4C83-BB41-A275-58D1DAAF8093}" srcOrd="1" destOrd="0" presId="urn:microsoft.com/office/officeart/2008/layout/NameandTitleOrganizationalChart"/>
    <dgm:cxn modelId="{BDD1BAA1-C960-8940-8964-AC4DB7B34B36}" type="presOf" srcId="{8CECD01B-6514-AE49-B052-78874D97B4CE}" destId="{E0189F52-A079-E944-85B7-B537688F35AD}" srcOrd="0" destOrd="0" presId="urn:microsoft.com/office/officeart/2008/layout/NameandTitleOrganizationalChart"/>
    <dgm:cxn modelId="{8F2551AC-EFE4-7642-A9C3-CD9BF2351E1B}" type="presOf" srcId="{19182FEF-9D37-1547-A9F7-38E17B821BAD}" destId="{8BA2478B-36FB-3648-9A5A-32561B0C85AC}" srcOrd="1" destOrd="0" presId="urn:microsoft.com/office/officeart/2008/layout/NameandTitleOrganizationalChart"/>
    <dgm:cxn modelId="{B532CAC2-AE68-FE40-9105-E2F47B1179E6}" type="presOf" srcId="{5BDC1F62-F586-5748-BD5A-1F518BAEB7F1}" destId="{F167E377-F521-7E42-82CC-F1A11D73F2E7}" srcOrd="0" destOrd="0" presId="urn:microsoft.com/office/officeart/2008/layout/NameandTitleOrganizationalChart"/>
    <dgm:cxn modelId="{97C7E2C7-F286-7943-A557-7F060ABA2D44}" type="presOf" srcId="{0E517183-D1B1-5047-AED9-14E87D34A772}" destId="{FE7BCDA2-F004-8546-9151-A90EFB76E48F}" srcOrd="0" destOrd="0" presId="urn:microsoft.com/office/officeart/2008/layout/NameandTitleOrganizationalChart"/>
    <dgm:cxn modelId="{5368D0D3-E0D3-AA4B-9D19-8963FA839E5E}" type="presOf" srcId="{A2B3D63B-E861-8E4D-B659-ABDEEA43CFFD}" destId="{468C6C9C-4B28-2A40-AC9A-5CF6FDB86C59}" srcOrd="0" destOrd="0" presId="urn:microsoft.com/office/officeart/2008/layout/NameandTitleOrganizationalChart"/>
    <dgm:cxn modelId="{B5BDB5E2-CEF6-5747-820B-DF6D6D861FF7}" srcId="{32ABA527-69DA-284B-85E2-CBB6967DE7A6}" destId="{D755ED31-7684-2144-A827-EE26C7FCB386}" srcOrd="0" destOrd="0" parTransId="{F1B27305-96D1-0140-B720-A4A86F26BA69}" sibTransId="{8600116C-A868-A64A-82D8-0B402FD4FD47}"/>
    <dgm:cxn modelId="{27DCC2E2-7EBE-EA42-89A9-44FA0259AAA0}" type="presOf" srcId="{A2B3D63B-E861-8E4D-B659-ABDEEA43CFFD}" destId="{BC27D685-A5B4-3847-A037-7FF6F9B8B8A4}" srcOrd="1" destOrd="0" presId="urn:microsoft.com/office/officeart/2008/layout/NameandTitleOrganizationalChart"/>
    <dgm:cxn modelId="{96F93BEF-0221-044B-B525-5DB2E299BB98}" type="presOf" srcId="{32ABA527-69DA-284B-85E2-CBB6967DE7A6}" destId="{999C479E-3A34-AE42-BF75-FA38C73A7F2E}" srcOrd="0" destOrd="0" presId="urn:microsoft.com/office/officeart/2008/layout/NameandTitleOrganizationalChart"/>
    <dgm:cxn modelId="{90F56AFF-62E5-B045-8084-856F5745F5FC}" type="presOf" srcId="{0355D776-A6CA-5F4D-833B-8919B514F959}" destId="{7F0654CF-4CB6-5743-8813-BDD06FE55019}" srcOrd="0" destOrd="0" presId="urn:microsoft.com/office/officeart/2008/layout/NameandTitleOrganizationalChart"/>
    <dgm:cxn modelId="{4E4BF256-B333-EB46-AE54-F33250174B5F}" type="presParOf" srcId="{30D340AD-A1C4-9C48-A7D9-2D73D098B459}" destId="{E3B81D9F-7A75-ED4E-A27C-8B8D08CED053}" srcOrd="0" destOrd="0" presId="urn:microsoft.com/office/officeart/2008/layout/NameandTitleOrganizationalChart"/>
    <dgm:cxn modelId="{47AFEC3B-23E3-6740-A39A-FF1570D2CDAC}" type="presParOf" srcId="{E3B81D9F-7A75-ED4E-A27C-8B8D08CED053}" destId="{76CE7DA5-6D83-BA4C-B3C7-4180C2E80151}" srcOrd="0" destOrd="0" presId="urn:microsoft.com/office/officeart/2008/layout/NameandTitleOrganizationalChart"/>
    <dgm:cxn modelId="{1352ED4B-984B-8C42-9559-319A16180846}" type="presParOf" srcId="{76CE7DA5-6D83-BA4C-B3C7-4180C2E80151}" destId="{870C9C87-17E7-B64D-A1A3-3F84104A3B66}" srcOrd="0" destOrd="0" presId="urn:microsoft.com/office/officeart/2008/layout/NameandTitleOrganizationalChart"/>
    <dgm:cxn modelId="{61ECE4EA-7A2E-F14B-9E9D-A56077BEDE0C}" type="presParOf" srcId="{76CE7DA5-6D83-BA4C-B3C7-4180C2E80151}" destId="{63E0CEE9-B5D2-A44D-BEC8-526235FE709B}" srcOrd="1" destOrd="0" presId="urn:microsoft.com/office/officeart/2008/layout/NameandTitleOrganizationalChart"/>
    <dgm:cxn modelId="{4C8C0B92-3B58-A348-BC1A-C11711E8B03C}" type="presParOf" srcId="{76CE7DA5-6D83-BA4C-B3C7-4180C2E80151}" destId="{011004C1-263D-404B-BD2F-822FBCB60A9C}" srcOrd="2" destOrd="0" presId="urn:microsoft.com/office/officeart/2008/layout/NameandTitleOrganizationalChart"/>
    <dgm:cxn modelId="{A347DCC4-AB1D-704E-A791-A2CE4CB3CABC}" type="presParOf" srcId="{E3B81D9F-7A75-ED4E-A27C-8B8D08CED053}" destId="{FE493CB8-A082-484F-8571-433B46BA1CF0}" srcOrd="1" destOrd="0" presId="urn:microsoft.com/office/officeart/2008/layout/NameandTitleOrganizationalChart"/>
    <dgm:cxn modelId="{09A0D57B-04D1-1E40-ABA8-F13AC22CAD17}" type="presParOf" srcId="{E3B81D9F-7A75-ED4E-A27C-8B8D08CED053}" destId="{0B535B87-1E10-7449-904A-DDA311EFE23C}" srcOrd="2" destOrd="0" presId="urn:microsoft.com/office/officeart/2008/layout/NameandTitleOrganizationalChart"/>
    <dgm:cxn modelId="{C5BA51BC-878D-154D-A1A5-25359D6E0E8D}" type="presParOf" srcId="{30D340AD-A1C4-9C48-A7D9-2D73D098B459}" destId="{DF8091C3-5A3B-994A-AD0A-F5714570130A}" srcOrd="1" destOrd="0" presId="urn:microsoft.com/office/officeart/2008/layout/NameandTitleOrganizationalChart"/>
    <dgm:cxn modelId="{833B8105-2BE4-AA4C-AE7B-0F1DF71C0745}" type="presParOf" srcId="{DF8091C3-5A3B-994A-AD0A-F5714570130A}" destId="{6C9B9E1E-685B-384D-B6B2-C399D75D33AA}" srcOrd="0" destOrd="0" presId="urn:microsoft.com/office/officeart/2008/layout/NameandTitleOrganizationalChart"/>
    <dgm:cxn modelId="{83056749-262A-E74E-B6C7-3FA98AFE90EE}" type="presParOf" srcId="{6C9B9E1E-685B-384D-B6B2-C399D75D33AA}" destId="{999C479E-3A34-AE42-BF75-FA38C73A7F2E}" srcOrd="0" destOrd="0" presId="urn:microsoft.com/office/officeart/2008/layout/NameandTitleOrganizationalChart"/>
    <dgm:cxn modelId="{602593CA-D750-184D-A5A3-41DB7B097367}" type="presParOf" srcId="{6C9B9E1E-685B-384D-B6B2-C399D75D33AA}" destId="{2EF836F2-64CE-9A43-BC4D-329173B1CEFD}" srcOrd="1" destOrd="0" presId="urn:microsoft.com/office/officeart/2008/layout/NameandTitleOrganizationalChart"/>
    <dgm:cxn modelId="{614B7AC9-949F-7C46-B81A-9C9376425B55}" type="presParOf" srcId="{6C9B9E1E-685B-384D-B6B2-C399D75D33AA}" destId="{5565F6EB-0628-EE49-863E-541486E4F658}" srcOrd="2" destOrd="0" presId="urn:microsoft.com/office/officeart/2008/layout/NameandTitleOrganizationalChart"/>
    <dgm:cxn modelId="{6A78C1AE-EB18-8645-8E9B-3737F4690BF9}" type="presParOf" srcId="{DF8091C3-5A3B-994A-AD0A-F5714570130A}" destId="{624B4D92-3042-B141-A575-1E2C2ED58B1C}" srcOrd="1" destOrd="0" presId="urn:microsoft.com/office/officeart/2008/layout/NameandTitleOrganizationalChart"/>
    <dgm:cxn modelId="{84C9AC72-D22F-8946-9035-B345D115934E}" type="presParOf" srcId="{624B4D92-3042-B141-A575-1E2C2ED58B1C}" destId="{B0F38478-4651-0F43-BDBA-B7062E7A7497}" srcOrd="0" destOrd="0" presId="urn:microsoft.com/office/officeart/2008/layout/NameandTitleOrganizationalChart"/>
    <dgm:cxn modelId="{73C6A8CA-F4BF-8848-80C7-5B5E9282B3F0}" type="presParOf" srcId="{624B4D92-3042-B141-A575-1E2C2ED58B1C}" destId="{ED2F9067-CC3B-C548-8150-19925AAFC47F}" srcOrd="1" destOrd="0" presId="urn:microsoft.com/office/officeart/2008/layout/NameandTitleOrganizationalChart"/>
    <dgm:cxn modelId="{B1B9BE08-96EE-D745-8543-29343906975A}" type="presParOf" srcId="{ED2F9067-CC3B-C548-8150-19925AAFC47F}" destId="{560082BA-41B3-4C41-8D3D-E3DD41399377}" srcOrd="0" destOrd="0" presId="urn:microsoft.com/office/officeart/2008/layout/NameandTitleOrganizationalChart"/>
    <dgm:cxn modelId="{E22B3E54-C956-1C4A-BE32-BA83E8B1B8C3}" type="presParOf" srcId="{560082BA-41B3-4C41-8D3D-E3DD41399377}" destId="{E8B62733-B0FF-CE4B-940A-29906E7A7466}" srcOrd="0" destOrd="0" presId="urn:microsoft.com/office/officeart/2008/layout/NameandTitleOrganizationalChart"/>
    <dgm:cxn modelId="{EFCFF1A8-A922-5345-8430-BB38996461E0}" type="presParOf" srcId="{560082BA-41B3-4C41-8D3D-E3DD41399377}" destId="{8BF06A49-8956-964D-B164-67433EEEF193}" srcOrd="1" destOrd="0" presId="urn:microsoft.com/office/officeart/2008/layout/NameandTitleOrganizationalChart"/>
    <dgm:cxn modelId="{CE75F641-D2AD-374D-9EC6-3D47944972CC}" type="presParOf" srcId="{560082BA-41B3-4C41-8D3D-E3DD41399377}" destId="{CD8ED6A9-498C-9B4B-BA68-F9EEA64C8406}" srcOrd="2" destOrd="0" presId="urn:microsoft.com/office/officeart/2008/layout/NameandTitleOrganizationalChart"/>
    <dgm:cxn modelId="{90136D3E-6C5C-5143-881E-E1587C46BAF1}" type="presParOf" srcId="{ED2F9067-CC3B-C548-8150-19925AAFC47F}" destId="{8CA48A64-2AC0-894D-8FB0-8F066377FC91}" srcOrd="1" destOrd="0" presId="urn:microsoft.com/office/officeart/2008/layout/NameandTitleOrganizationalChart"/>
    <dgm:cxn modelId="{D4BDD4E3-3B43-F747-ADEB-80AD1FEDC73E}" type="presParOf" srcId="{ED2F9067-CC3B-C548-8150-19925AAFC47F}" destId="{E4F8A6E5-E832-AB48-84DD-D4BA793C8EDB}" srcOrd="2" destOrd="0" presId="urn:microsoft.com/office/officeart/2008/layout/NameandTitleOrganizationalChart"/>
    <dgm:cxn modelId="{BC43D933-14B7-1D43-8610-8CDBE8DD1FF8}" type="presParOf" srcId="{624B4D92-3042-B141-A575-1E2C2ED58B1C}" destId="{A9362A02-D00C-344F-831F-42F64CE4AB0F}" srcOrd="2" destOrd="0" presId="urn:microsoft.com/office/officeart/2008/layout/NameandTitleOrganizationalChart"/>
    <dgm:cxn modelId="{7F2FC54B-FDBA-B047-BFE4-F3238FC6C176}" type="presParOf" srcId="{624B4D92-3042-B141-A575-1E2C2ED58B1C}" destId="{2905038D-BE72-144F-BEDD-09B5C593BC30}" srcOrd="3" destOrd="0" presId="urn:microsoft.com/office/officeart/2008/layout/NameandTitleOrganizationalChart"/>
    <dgm:cxn modelId="{622F175C-50C3-C84A-8519-A7C2060A0BBF}" type="presParOf" srcId="{2905038D-BE72-144F-BEDD-09B5C593BC30}" destId="{EF27DABF-AE3A-7848-BA13-39A90B94DCBF}" srcOrd="0" destOrd="0" presId="urn:microsoft.com/office/officeart/2008/layout/NameandTitleOrganizationalChart"/>
    <dgm:cxn modelId="{B42D3640-BA08-B341-B767-1DC2D1D06A88}" type="presParOf" srcId="{EF27DABF-AE3A-7848-BA13-39A90B94DCBF}" destId="{468C6C9C-4B28-2A40-AC9A-5CF6FDB86C59}" srcOrd="0" destOrd="0" presId="urn:microsoft.com/office/officeart/2008/layout/NameandTitleOrganizationalChart"/>
    <dgm:cxn modelId="{991C334B-B369-6344-AA5B-6F19E8D27D65}" type="presParOf" srcId="{EF27DABF-AE3A-7848-BA13-39A90B94DCBF}" destId="{068F11FB-106C-564B-A0CE-3182BC03E3D8}" srcOrd="1" destOrd="0" presId="urn:microsoft.com/office/officeart/2008/layout/NameandTitleOrganizationalChart"/>
    <dgm:cxn modelId="{66D1561C-3172-434F-95C0-007B92A96266}" type="presParOf" srcId="{EF27DABF-AE3A-7848-BA13-39A90B94DCBF}" destId="{BC27D685-A5B4-3847-A037-7FF6F9B8B8A4}" srcOrd="2" destOrd="0" presId="urn:microsoft.com/office/officeart/2008/layout/NameandTitleOrganizationalChart"/>
    <dgm:cxn modelId="{F57C10DE-5E71-FE4B-A58A-AE91EC55C709}" type="presParOf" srcId="{2905038D-BE72-144F-BEDD-09B5C593BC30}" destId="{761FBD2D-B494-FC44-A697-A20DA9451228}" srcOrd="1" destOrd="0" presId="urn:microsoft.com/office/officeart/2008/layout/NameandTitleOrganizationalChart"/>
    <dgm:cxn modelId="{9FA9E48C-2EDA-8843-9B49-47A434C54D38}" type="presParOf" srcId="{761FBD2D-B494-FC44-A697-A20DA9451228}" destId="{A27421D9-8A9C-9542-856D-2CF735E50D56}" srcOrd="0" destOrd="0" presId="urn:microsoft.com/office/officeart/2008/layout/NameandTitleOrganizationalChart"/>
    <dgm:cxn modelId="{1CA2C6A7-975F-AD43-BD76-21614C5198C0}" type="presParOf" srcId="{761FBD2D-B494-FC44-A697-A20DA9451228}" destId="{D91F5430-D716-054D-8D58-7C3D1D8E42E9}" srcOrd="1" destOrd="0" presId="urn:microsoft.com/office/officeart/2008/layout/NameandTitleOrganizationalChart"/>
    <dgm:cxn modelId="{D15242F7-2994-4241-8590-2520934048E1}" type="presParOf" srcId="{D91F5430-D716-054D-8D58-7C3D1D8E42E9}" destId="{28DA2AE2-DC62-1244-AD59-16D27BD97356}" srcOrd="0" destOrd="0" presId="urn:microsoft.com/office/officeart/2008/layout/NameandTitleOrganizationalChart"/>
    <dgm:cxn modelId="{C3CE4FC2-267B-6341-9973-A5167A75D318}" type="presParOf" srcId="{28DA2AE2-DC62-1244-AD59-16D27BD97356}" destId="{404B5B4E-138A-764D-BB47-689678807E6A}" srcOrd="0" destOrd="0" presId="urn:microsoft.com/office/officeart/2008/layout/NameandTitleOrganizationalChart"/>
    <dgm:cxn modelId="{FD4F6ABF-640F-D54F-B5AF-056BFE8EACB9}" type="presParOf" srcId="{28DA2AE2-DC62-1244-AD59-16D27BD97356}" destId="{8FD48770-6075-D048-BC0B-7DEF461B7777}" srcOrd="1" destOrd="0" presId="urn:microsoft.com/office/officeart/2008/layout/NameandTitleOrganizationalChart"/>
    <dgm:cxn modelId="{DA470773-D362-2845-95E4-C7A9C739666E}" type="presParOf" srcId="{28DA2AE2-DC62-1244-AD59-16D27BD97356}" destId="{B08785A1-4C83-BB41-A275-58D1DAAF8093}" srcOrd="2" destOrd="0" presId="urn:microsoft.com/office/officeart/2008/layout/NameandTitleOrganizationalChart"/>
    <dgm:cxn modelId="{DA92DB26-650F-7E44-9978-9F526C955173}" type="presParOf" srcId="{D91F5430-D716-054D-8D58-7C3D1D8E42E9}" destId="{7DC359BE-6D6C-9648-BCD8-EA0BDC43ABA1}" srcOrd="1" destOrd="0" presId="urn:microsoft.com/office/officeart/2008/layout/NameandTitleOrganizationalChart"/>
    <dgm:cxn modelId="{E8C85022-2974-9E4B-8C3B-4F6632AD1722}" type="presParOf" srcId="{D91F5430-D716-054D-8D58-7C3D1D8E42E9}" destId="{0AE727BC-DBA2-1847-A18A-9CB7D1163D40}" srcOrd="2" destOrd="0" presId="urn:microsoft.com/office/officeart/2008/layout/NameandTitleOrganizationalChart"/>
    <dgm:cxn modelId="{9C3A3C8D-9758-2341-A51D-66E1E29D9573}" type="presParOf" srcId="{761FBD2D-B494-FC44-A697-A20DA9451228}" destId="{7F0654CF-4CB6-5743-8813-BDD06FE55019}" srcOrd="2" destOrd="0" presId="urn:microsoft.com/office/officeart/2008/layout/NameandTitleOrganizationalChart"/>
    <dgm:cxn modelId="{5C0895D3-1E88-F74D-9087-F9EA80790903}" type="presParOf" srcId="{761FBD2D-B494-FC44-A697-A20DA9451228}" destId="{CC3B1FFB-6542-2140-8B7F-75FFBDD3DDC9}" srcOrd="3" destOrd="0" presId="urn:microsoft.com/office/officeart/2008/layout/NameandTitleOrganizationalChart"/>
    <dgm:cxn modelId="{E1B94086-3A24-6843-AFD0-69AEDF9B422A}" type="presParOf" srcId="{CC3B1FFB-6542-2140-8B7F-75FFBDD3DDC9}" destId="{834BDEE5-A09E-A34E-A820-3851738FAEDC}" srcOrd="0" destOrd="0" presId="urn:microsoft.com/office/officeart/2008/layout/NameandTitleOrganizationalChart"/>
    <dgm:cxn modelId="{75BA8103-C9A6-0F4E-ADF4-B59A1A9D71F7}" type="presParOf" srcId="{834BDEE5-A09E-A34E-A820-3851738FAEDC}" destId="{A95C4A77-BA0B-A844-80D4-DD4578277CCC}" srcOrd="0" destOrd="0" presId="urn:microsoft.com/office/officeart/2008/layout/NameandTitleOrganizationalChart"/>
    <dgm:cxn modelId="{19E444D1-1387-4641-9C28-91C720119BD5}" type="presParOf" srcId="{834BDEE5-A09E-A34E-A820-3851738FAEDC}" destId="{E0189F52-A079-E944-85B7-B537688F35AD}" srcOrd="1" destOrd="0" presId="urn:microsoft.com/office/officeart/2008/layout/NameandTitleOrganizationalChart"/>
    <dgm:cxn modelId="{ABF6BBF3-BD04-8A4B-9E05-3B5F9A826380}" type="presParOf" srcId="{834BDEE5-A09E-A34E-A820-3851738FAEDC}" destId="{907BDF39-9571-2B4E-B2F1-DDB2557C1819}" srcOrd="2" destOrd="0" presId="urn:microsoft.com/office/officeart/2008/layout/NameandTitleOrganizationalChart"/>
    <dgm:cxn modelId="{AFA7B2FF-99AA-2242-97F4-B78AE10ED09E}" type="presParOf" srcId="{CC3B1FFB-6542-2140-8B7F-75FFBDD3DDC9}" destId="{BACA9705-6DEF-BE41-9FCB-8E91A92DCE72}" srcOrd="1" destOrd="0" presId="urn:microsoft.com/office/officeart/2008/layout/NameandTitleOrganizationalChart"/>
    <dgm:cxn modelId="{9EC6CB09-2090-C94F-B974-3BC7B426288F}" type="presParOf" srcId="{CC3B1FFB-6542-2140-8B7F-75FFBDD3DDC9}" destId="{A4E2F5F4-163B-6B41-8611-13E31D965FD4}" srcOrd="2" destOrd="0" presId="urn:microsoft.com/office/officeart/2008/layout/NameandTitleOrganizationalChart"/>
    <dgm:cxn modelId="{0D246BBC-48D5-9E49-94BE-3F4CD8964D5B}" type="presParOf" srcId="{2905038D-BE72-144F-BEDD-09B5C593BC30}" destId="{47200E95-3EC0-D84B-BBC4-90AE56105003}" srcOrd="2" destOrd="0" presId="urn:microsoft.com/office/officeart/2008/layout/NameandTitleOrganizationalChart"/>
    <dgm:cxn modelId="{611E922E-04F4-0A48-84D4-9EA762B2CE8D}" type="presParOf" srcId="{624B4D92-3042-B141-A575-1E2C2ED58B1C}" destId="{42506729-3BD3-C649-B090-347CD8BCE73A}" srcOrd="4" destOrd="0" presId="urn:microsoft.com/office/officeart/2008/layout/NameandTitleOrganizationalChart"/>
    <dgm:cxn modelId="{CC77F53B-3A8B-5143-B946-5228B5F9F675}" type="presParOf" srcId="{624B4D92-3042-B141-A575-1E2C2ED58B1C}" destId="{04CCD6DC-C5FF-354B-883C-F6CD65A55507}" srcOrd="5" destOrd="0" presId="urn:microsoft.com/office/officeart/2008/layout/NameandTitleOrganizationalChart"/>
    <dgm:cxn modelId="{3C8B3BDE-3114-6040-B73D-7E18CD0B2828}" type="presParOf" srcId="{04CCD6DC-C5FF-354B-883C-F6CD65A55507}" destId="{0F54A9CD-F5FF-2C4D-BD59-4ADAABDE9EB8}" srcOrd="0" destOrd="0" presId="urn:microsoft.com/office/officeart/2008/layout/NameandTitleOrganizationalChart"/>
    <dgm:cxn modelId="{FA6AAA90-C7DF-6D49-AAC4-1E5108F3AF40}" type="presParOf" srcId="{0F54A9CD-F5FF-2C4D-BD59-4ADAABDE9EB8}" destId="{30421973-2B9B-CC4E-8FB8-CCA0980A6714}" srcOrd="0" destOrd="0" presId="urn:microsoft.com/office/officeart/2008/layout/NameandTitleOrganizationalChart"/>
    <dgm:cxn modelId="{B0466258-4254-BB4C-A004-CCD165EB3A85}" type="presParOf" srcId="{0F54A9CD-F5FF-2C4D-BD59-4ADAABDE9EB8}" destId="{9B1A6434-0EDE-244A-8723-309A7AC18771}" srcOrd="1" destOrd="0" presId="urn:microsoft.com/office/officeart/2008/layout/NameandTitleOrganizationalChart"/>
    <dgm:cxn modelId="{1EFB5FF1-5595-B14D-BC3A-49AD48122028}" type="presParOf" srcId="{0F54A9CD-F5FF-2C4D-BD59-4ADAABDE9EB8}" destId="{8BA2478B-36FB-3648-9A5A-32561B0C85AC}" srcOrd="2" destOrd="0" presId="urn:microsoft.com/office/officeart/2008/layout/NameandTitleOrganizationalChart"/>
    <dgm:cxn modelId="{6FC6239D-76BE-C849-93BC-2FFE12910088}" type="presParOf" srcId="{04CCD6DC-C5FF-354B-883C-F6CD65A55507}" destId="{47D5FD28-A08A-764B-BFEA-58C348191647}" srcOrd="1" destOrd="0" presId="urn:microsoft.com/office/officeart/2008/layout/NameandTitleOrganizationalChart"/>
    <dgm:cxn modelId="{F55F6518-14BD-074C-9D2F-3E89913F57F9}" type="presParOf" srcId="{04CCD6DC-C5FF-354B-883C-F6CD65A55507}" destId="{3AF32737-1A1D-7049-9D32-16D22B0270FC}" srcOrd="2" destOrd="0" presId="urn:microsoft.com/office/officeart/2008/layout/NameandTitleOrganizationalChart"/>
    <dgm:cxn modelId="{9091D209-2D72-5A40-8AAB-6B9410B42CF0}" type="presParOf" srcId="{624B4D92-3042-B141-A575-1E2C2ED58B1C}" destId="{754D598B-CB7A-C14E-AF32-9431FF3DFF73}" srcOrd="6" destOrd="0" presId="urn:microsoft.com/office/officeart/2008/layout/NameandTitleOrganizationalChart"/>
    <dgm:cxn modelId="{E09119F4-9AD1-BD4C-9F3B-CFF0C9125DE1}" type="presParOf" srcId="{624B4D92-3042-B141-A575-1E2C2ED58B1C}" destId="{05ED045D-5491-C941-BB04-C19D88A5220B}" srcOrd="7" destOrd="0" presId="urn:microsoft.com/office/officeart/2008/layout/NameandTitleOrganizationalChart"/>
    <dgm:cxn modelId="{87B70A82-574B-6B4C-983E-2CEEE30E0D2B}" type="presParOf" srcId="{05ED045D-5491-C941-BB04-C19D88A5220B}" destId="{4FD5D6B1-1437-1F46-ACB7-0555E8953D3C}" srcOrd="0" destOrd="0" presId="urn:microsoft.com/office/officeart/2008/layout/NameandTitleOrganizationalChart"/>
    <dgm:cxn modelId="{2D6B4CD5-6C33-CA4A-8466-A913D00F019E}" type="presParOf" srcId="{4FD5D6B1-1437-1F46-ACB7-0555E8953D3C}" destId="{FE7BCDA2-F004-8546-9151-A90EFB76E48F}" srcOrd="0" destOrd="0" presId="urn:microsoft.com/office/officeart/2008/layout/NameandTitleOrganizationalChart"/>
    <dgm:cxn modelId="{11CAAB67-6F1B-6D44-891D-46DDBA0D41C0}" type="presParOf" srcId="{4FD5D6B1-1437-1F46-ACB7-0555E8953D3C}" destId="{9EC522A4-0C3C-3043-82F6-FDA08C3EA396}" srcOrd="1" destOrd="0" presId="urn:microsoft.com/office/officeart/2008/layout/NameandTitleOrganizationalChart"/>
    <dgm:cxn modelId="{A44C6DA6-6423-0248-BC60-ABF7FF69F310}" type="presParOf" srcId="{4FD5D6B1-1437-1F46-ACB7-0555E8953D3C}" destId="{ED705A08-B63E-DC40-851A-59D23CF66B0F}" srcOrd="2" destOrd="0" presId="urn:microsoft.com/office/officeart/2008/layout/NameandTitleOrganizationalChart"/>
    <dgm:cxn modelId="{3F090E78-C8E3-9E44-ADE0-0BA6CC183D4C}" type="presParOf" srcId="{05ED045D-5491-C941-BB04-C19D88A5220B}" destId="{9A93CC18-4395-5744-8373-866D85255016}" srcOrd="1" destOrd="0" presId="urn:microsoft.com/office/officeart/2008/layout/NameandTitleOrganizationalChart"/>
    <dgm:cxn modelId="{560DC418-A996-1B4A-9B37-98446D786295}" type="presParOf" srcId="{05ED045D-5491-C941-BB04-C19D88A5220B}" destId="{5C668A51-E460-CE40-B736-F7BEBB041047}" srcOrd="2" destOrd="0" presId="urn:microsoft.com/office/officeart/2008/layout/NameandTitleOrganizationalChart"/>
    <dgm:cxn modelId="{6B607F28-0DA0-EC43-8F5B-491F2B5C793C}" type="presParOf" srcId="{624B4D92-3042-B141-A575-1E2C2ED58B1C}" destId="{3B4AF67D-0D09-8541-BE2A-F1BEC8CCFF06}" srcOrd="8" destOrd="0" presId="urn:microsoft.com/office/officeart/2008/layout/NameandTitleOrganizationalChart"/>
    <dgm:cxn modelId="{EDC1C3F5-2CFD-C042-9712-260493CCEA81}" type="presParOf" srcId="{624B4D92-3042-B141-A575-1E2C2ED58B1C}" destId="{6C9EBD80-DE15-4B44-9AD9-9A4711F52208}" srcOrd="9" destOrd="0" presId="urn:microsoft.com/office/officeart/2008/layout/NameandTitleOrganizationalChart"/>
    <dgm:cxn modelId="{082BF58F-6C90-8345-BD55-CDC698AA5D0E}" type="presParOf" srcId="{6C9EBD80-DE15-4B44-9AD9-9A4711F52208}" destId="{B7CF1CE2-8560-FA4A-936E-15EA6AE8D3E7}" srcOrd="0" destOrd="0" presId="urn:microsoft.com/office/officeart/2008/layout/NameandTitleOrganizationalChart"/>
    <dgm:cxn modelId="{C24BFBC8-9C30-5D43-8F97-6282B35A32E0}" type="presParOf" srcId="{B7CF1CE2-8560-FA4A-936E-15EA6AE8D3E7}" destId="{9EA69116-5C10-7F45-8ADE-E48893F03A6A}" srcOrd="0" destOrd="0" presId="urn:microsoft.com/office/officeart/2008/layout/NameandTitleOrganizationalChart"/>
    <dgm:cxn modelId="{8FB148D8-84B8-564F-A84C-1798BC773EBB}" type="presParOf" srcId="{B7CF1CE2-8560-FA4A-936E-15EA6AE8D3E7}" destId="{F167E377-F521-7E42-82CC-F1A11D73F2E7}" srcOrd="1" destOrd="0" presId="urn:microsoft.com/office/officeart/2008/layout/NameandTitleOrganizationalChart"/>
    <dgm:cxn modelId="{31D982D4-2B91-A74A-BFC8-9C1F90F521A3}" type="presParOf" srcId="{B7CF1CE2-8560-FA4A-936E-15EA6AE8D3E7}" destId="{CAA42B83-272E-CD45-8BED-BED26CF9B126}" srcOrd="2" destOrd="0" presId="urn:microsoft.com/office/officeart/2008/layout/NameandTitleOrganizationalChart"/>
    <dgm:cxn modelId="{58F8D3F7-FAD0-F443-AFDD-742836BD7936}" type="presParOf" srcId="{6C9EBD80-DE15-4B44-9AD9-9A4711F52208}" destId="{9EDBE9E0-86F1-6D4A-A393-4CEDEE9EB67D}" srcOrd="1" destOrd="0" presId="urn:microsoft.com/office/officeart/2008/layout/NameandTitleOrganizationalChart"/>
    <dgm:cxn modelId="{DFE8D0DB-9784-5F46-8AD8-4140DCF17468}" type="presParOf" srcId="{6C9EBD80-DE15-4B44-9AD9-9A4711F52208}" destId="{A9F3CB27-7886-494C-9F9F-A2863F6F2995}" srcOrd="2" destOrd="0" presId="urn:microsoft.com/office/officeart/2008/layout/NameandTitleOrganizationalChart"/>
    <dgm:cxn modelId="{B1ABD38C-2E1D-E840-8754-21B6A5492525}" type="presParOf" srcId="{DF8091C3-5A3B-994A-AD0A-F5714570130A}" destId="{D1990BC7-3134-7B4C-ACC2-DA23C0338710}" srcOrd="2" destOrd="0" presId="urn:microsoft.com/office/officeart/2008/layout/NameandTitleOrganizational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6B2FA3C-1745-B54C-8F6F-550375026F72}" type="doc">
      <dgm:prSet loTypeId="urn:microsoft.com/office/officeart/2005/8/layout/hierarchy1" loCatId="" qsTypeId="urn:microsoft.com/office/officeart/2005/8/quickstyle/simple5" qsCatId="simple" csTypeId="urn:microsoft.com/office/officeart/2005/8/colors/accent2_4" csCatId="accent2" phldr="1"/>
      <dgm:spPr/>
      <dgm:t>
        <a:bodyPr/>
        <a:lstStyle/>
        <a:p>
          <a:endParaRPr lang="en-US"/>
        </a:p>
      </dgm:t>
    </dgm:pt>
    <dgm:pt modelId="{64B67B42-71A5-E340-AF50-17A233929782}">
      <dgm:prSet phldrT="[Text]" custT="1"/>
      <dgm:spPr>
        <a:xfrm>
          <a:off x="1788161" y="32"/>
          <a:ext cx="1710942" cy="855471"/>
        </a:xfrm>
      </dgm:spPr>
      <dgm:t>
        <a:bodyPr/>
        <a:lstStyle/>
        <a:p>
          <a:r>
            <a:rPr lang="en-US" sz="1800" b="1" dirty="0">
              <a:latin typeface="Arial"/>
              <a:ea typeface="+mn-ea"/>
              <a:cs typeface="Arial"/>
            </a:rPr>
            <a:t>EAC</a:t>
          </a:r>
        </a:p>
      </dgm:t>
    </dgm:pt>
    <dgm:pt modelId="{9E8E4FFA-BC7B-DD49-ACA2-CCD612123EB7}" type="parTrans" cxnId="{8082A945-41F2-5148-B8C7-316B28C13087}">
      <dgm:prSet/>
      <dgm:spPr/>
      <dgm:t>
        <a:bodyPr/>
        <a:lstStyle/>
        <a:p>
          <a:endParaRPr lang="en-US" sz="1800" b="1">
            <a:latin typeface="Arial"/>
            <a:cs typeface="Arial"/>
          </a:endParaRPr>
        </a:p>
      </dgm:t>
    </dgm:pt>
    <dgm:pt modelId="{1297BEE8-EDDF-224F-AAE7-2F6EB76DEEA5}" type="sibTrans" cxnId="{8082A945-41F2-5148-B8C7-316B28C13087}">
      <dgm:prSet/>
      <dgm:spPr/>
      <dgm:t>
        <a:bodyPr/>
        <a:lstStyle/>
        <a:p>
          <a:endParaRPr lang="en-US" sz="1800" b="1">
            <a:latin typeface="Arial"/>
            <a:cs typeface="Arial"/>
          </a:endParaRPr>
        </a:p>
      </dgm:t>
    </dgm:pt>
    <dgm:pt modelId="{C68CB0BD-468A-9541-9B9D-042E36AA9B75}">
      <dgm:prSet phldrT="[Text]" custT="1"/>
      <dgm:spPr>
        <a:xfrm>
          <a:off x="1788161" y="32"/>
          <a:ext cx="1710942" cy="855471"/>
        </a:xfrm>
      </dgm:spPr>
      <dgm:t>
        <a:bodyPr/>
        <a:lstStyle/>
        <a:p>
          <a:r>
            <a:rPr lang="en-US" sz="1800" b="1" dirty="0">
              <a:latin typeface="Arial"/>
              <a:ea typeface="+mn-ea"/>
              <a:cs typeface="Arial"/>
            </a:rPr>
            <a:t>Standards Board</a:t>
          </a:r>
        </a:p>
      </dgm:t>
    </dgm:pt>
    <dgm:pt modelId="{A2E05E10-50E5-5047-BABD-E78B027E7ABC}" type="parTrans" cxnId="{A9517056-E050-B149-B392-99A82CAE3932}">
      <dgm:prSet/>
      <dgm:spPr/>
      <dgm:t>
        <a:bodyPr/>
        <a:lstStyle/>
        <a:p>
          <a:endParaRPr lang="en-US" sz="1600">
            <a:latin typeface="Arial"/>
            <a:cs typeface="Arial"/>
          </a:endParaRPr>
        </a:p>
      </dgm:t>
    </dgm:pt>
    <dgm:pt modelId="{6D42940B-9EA8-2F40-B367-8DF70C5F4F12}" type="sibTrans" cxnId="{A9517056-E050-B149-B392-99A82CAE3932}">
      <dgm:prSet/>
      <dgm:spPr/>
      <dgm:t>
        <a:bodyPr/>
        <a:lstStyle/>
        <a:p>
          <a:endParaRPr lang="en-US" sz="1600">
            <a:latin typeface="Arial"/>
            <a:cs typeface="Arial"/>
          </a:endParaRPr>
        </a:p>
      </dgm:t>
    </dgm:pt>
    <dgm:pt modelId="{8D9FB3B2-9CEF-1D4E-97ED-1621ADC240D7}">
      <dgm:prSet phldrT="[Text]" custT="1"/>
      <dgm:spPr>
        <a:xfrm>
          <a:off x="1788161" y="32"/>
          <a:ext cx="1710942" cy="855471"/>
        </a:xfrm>
      </dgm:spPr>
      <dgm:t>
        <a:bodyPr/>
        <a:lstStyle/>
        <a:p>
          <a:r>
            <a:rPr lang="en-US" sz="1800" b="1" dirty="0">
              <a:latin typeface="Arial"/>
              <a:ea typeface="+mn-ea"/>
              <a:cs typeface="Arial"/>
            </a:rPr>
            <a:t>Board of Advisors</a:t>
          </a:r>
        </a:p>
      </dgm:t>
    </dgm:pt>
    <dgm:pt modelId="{1C9E0E35-FE59-5F4A-8153-C63596E0D668}" type="parTrans" cxnId="{1A1AA9A2-2009-E842-A67F-7CC6E9B06A1E}">
      <dgm:prSet/>
      <dgm:spPr/>
      <dgm:t>
        <a:bodyPr/>
        <a:lstStyle/>
        <a:p>
          <a:endParaRPr lang="en-US" sz="1600">
            <a:latin typeface="Arial"/>
            <a:cs typeface="Arial"/>
          </a:endParaRPr>
        </a:p>
      </dgm:t>
    </dgm:pt>
    <dgm:pt modelId="{71FAB24F-694C-9342-B61E-49075F9DFA4A}" type="sibTrans" cxnId="{1A1AA9A2-2009-E842-A67F-7CC6E9B06A1E}">
      <dgm:prSet/>
      <dgm:spPr/>
      <dgm:t>
        <a:bodyPr/>
        <a:lstStyle/>
        <a:p>
          <a:endParaRPr lang="en-US" sz="1600">
            <a:latin typeface="Arial"/>
            <a:cs typeface="Arial"/>
          </a:endParaRPr>
        </a:p>
      </dgm:t>
    </dgm:pt>
    <dgm:pt modelId="{9E6C0DDF-8C00-914F-A501-BE02EF560F9F}">
      <dgm:prSet phldrT="[Text]" custT="1"/>
      <dgm:spPr>
        <a:xfrm>
          <a:off x="1788161" y="32"/>
          <a:ext cx="1710942" cy="855471"/>
        </a:xfrm>
      </dgm:spPr>
      <dgm:t>
        <a:bodyPr/>
        <a:lstStyle/>
        <a:p>
          <a:r>
            <a:rPr lang="en-US" sz="1800" b="1" dirty="0">
              <a:latin typeface="Arial"/>
              <a:ea typeface="+mn-ea"/>
              <a:cs typeface="Arial"/>
            </a:rPr>
            <a:t>TGDC</a:t>
          </a:r>
        </a:p>
        <a:p>
          <a:r>
            <a:rPr lang="en-US" sz="1800" b="1" dirty="0">
              <a:latin typeface="Arial"/>
              <a:ea typeface="+mn-ea"/>
              <a:cs typeface="Arial"/>
            </a:rPr>
            <a:t> NIST Director</a:t>
          </a:r>
        </a:p>
      </dgm:t>
    </dgm:pt>
    <dgm:pt modelId="{60BD168E-8702-644F-9F4A-B5EA45541C92}" type="parTrans" cxnId="{3C9DE840-EFB8-1F4B-BD33-15B820BD9AD8}">
      <dgm:prSet/>
      <dgm:spPr/>
      <dgm:t>
        <a:bodyPr/>
        <a:lstStyle/>
        <a:p>
          <a:endParaRPr lang="en-US" sz="1600">
            <a:latin typeface="Arial"/>
            <a:cs typeface="Arial"/>
          </a:endParaRPr>
        </a:p>
      </dgm:t>
    </dgm:pt>
    <dgm:pt modelId="{4B64A0F6-5412-5B4F-B5D4-A648F362AE59}" type="sibTrans" cxnId="{3C9DE840-EFB8-1F4B-BD33-15B820BD9AD8}">
      <dgm:prSet/>
      <dgm:spPr/>
      <dgm:t>
        <a:bodyPr/>
        <a:lstStyle/>
        <a:p>
          <a:endParaRPr lang="en-US" sz="1600">
            <a:latin typeface="Arial"/>
            <a:cs typeface="Arial"/>
          </a:endParaRPr>
        </a:p>
      </dgm:t>
    </dgm:pt>
    <dgm:pt modelId="{231FDFDF-42C1-4C41-93D0-0EE8B4E3A355}">
      <dgm:prSet phldrT="[Text]" custT="1"/>
      <dgm:spPr>
        <a:xfrm>
          <a:off x="1788161" y="32"/>
          <a:ext cx="1710942" cy="855471"/>
        </a:xfrm>
      </dgm:spPr>
      <dgm:t>
        <a:bodyPr/>
        <a:lstStyle/>
        <a:p>
          <a:r>
            <a:rPr lang="en-US" sz="1800" b="1" dirty="0">
              <a:latin typeface="Arial"/>
              <a:ea typeface="+mn-ea"/>
              <a:cs typeface="Arial"/>
            </a:rPr>
            <a:t>NIST</a:t>
          </a:r>
        </a:p>
      </dgm:t>
    </dgm:pt>
    <dgm:pt modelId="{AE71AFC0-B83B-E346-97E2-DFCC52170418}" type="parTrans" cxnId="{D99629C8-2352-E44B-8EE8-8ACA2EB3C696}">
      <dgm:prSet/>
      <dgm:spPr/>
      <dgm:t>
        <a:bodyPr/>
        <a:lstStyle/>
        <a:p>
          <a:endParaRPr lang="en-US" sz="1600">
            <a:latin typeface="Arial"/>
            <a:cs typeface="Arial"/>
          </a:endParaRPr>
        </a:p>
      </dgm:t>
    </dgm:pt>
    <dgm:pt modelId="{26D2247D-F355-8743-A278-3531C2BD3678}" type="sibTrans" cxnId="{D99629C8-2352-E44B-8EE8-8ACA2EB3C696}">
      <dgm:prSet/>
      <dgm:spPr/>
      <dgm:t>
        <a:bodyPr/>
        <a:lstStyle/>
        <a:p>
          <a:endParaRPr lang="en-US" sz="1600">
            <a:latin typeface="Arial"/>
            <a:cs typeface="Arial"/>
          </a:endParaRPr>
        </a:p>
      </dgm:t>
    </dgm:pt>
    <dgm:pt modelId="{54F65A5E-437F-EE47-801D-7446895D7C93}">
      <dgm:prSet phldrT="[Text]" custT="1"/>
      <dgm:spPr>
        <a:xfrm>
          <a:off x="1788161" y="32"/>
          <a:ext cx="1710942" cy="855471"/>
        </a:xfrm>
      </dgm:spPr>
      <dgm:t>
        <a:bodyPr/>
        <a:lstStyle/>
        <a:p>
          <a:r>
            <a:rPr lang="en-US" sz="1800" b="1">
              <a:latin typeface="Arial"/>
              <a:ea typeface="+mn-ea"/>
              <a:cs typeface="Arial"/>
            </a:rPr>
            <a:t>PWG’s</a:t>
          </a:r>
          <a:endParaRPr lang="en-US" sz="1800" b="1" dirty="0">
            <a:latin typeface="Arial"/>
            <a:ea typeface="+mn-ea"/>
            <a:cs typeface="Arial"/>
          </a:endParaRPr>
        </a:p>
      </dgm:t>
    </dgm:pt>
    <dgm:pt modelId="{946EA3F6-130D-1344-90E1-20CAFA6A4926}" type="parTrans" cxnId="{5104FAC7-E4D8-574B-A989-07DDF4484F71}">
      <dgm:prSet/>
      <dgm:spPr/>
      <dgm:t>
        <a:bodyPr/>
        <a:lstStyle/>
        <a:p>
          <a:endParaRPr lang="en-US"/>
        </a:p>
      </dgm:t>
    </dgm:pt>
    <dgm:pt modelId="{338FB671-346A-9A4B-A527-EDD81A29BE1D}" type="sibTrans" cxnId="{5104FAC7-E4D8-574B-A989-07DDF4484F71}">
      <dgm:prSet/>
      <dgm:spPr/>
      <dgm:t>
        <a:bodyPr/>
        <a:lstStyle/>
        <a:p>
          <a:endParaRPr lang="en-US"/>
        </a:p>
      </dgm:t>
    </dgm:pt>
    <dgm:pt modelId="{06AD4C18-AB2A-EA4F-A34E-229039AB0F6E}" type="pres">
      <dgm:prSet presAssocID="{C6B2FA3C-1745-B54C-8F6F-550375026F72}" presName="hierChild1" presStyleCnt="0">
        <dgm:presLayoutVars>
          <dgm:chPref val="1"/>
          <dgm:dir/>
          <dgm:animOne val="branch"/>
          <dgm:animLvl val="lvl"/>
          <dgm:resizeHandles/>
        </dgm:presLayoutVars>
      </dgm:prSet>
      <dgm:spPr/>
    </dgm:pt>
    <dgm:pt modelId="{15175891-053B-CA42-86D4-93E31BFA4232}" type="pres">
      <dgm:prSet presAssocID="{64B67B42-71A5-E340-AF50-17A233929782}" presName="hierRoot1" presStyleCnt="0"/>
      <dgm:spPr/>
    </dgm:pt>
    <dgm:pt modelId="{7E477ED1-0038-9D40-B538-0CB5FE60B94F}" type="pres">
      <dgm:prSet presAssocID="{64B67B42-71A5-E340-AF50-17A233929782}" presName="composite" presStyleCnt="0"/>
      <dgm:spPr/>
    </dgm:pt>
    <dgm:pt modelId="{A1156F77-576D-B243-ACA4-0FE958978F9B}" type="pres">
      <dgm:prSet presAssocID="{64B67B42-71A5-E340-AF50-17A233929782}" presName="background" presStyleLbl="node0" presStyleIdx="0" presStyleCnt="1"/>
      <dgm:spPr>
        <a:solidFill>
          <a:schemeClr val="accent1">
            <a:lumMod val="50000"/>
          </a:schemeClr>
        </a:solidFill>
        <a:ln>
          <a:solidFill>
            <a:srgbClr val="4F81BD"/>
          </a:solidFill>
        </a:ln>
      </dgm:spPr>
    </dgm:pt>
    <dgm:pt modelId="{9B2895F9-E769-3E47-9958-6BB1B44B8DE2}" type="pres">
      <dgm:prSet presAssocID="{64B67B42-71A5-E340-AF50-17A233929782}" presName="text" presStyleLbl="fgAcc0" presStyleIdx="0" presStyleCnt="1" custLinFactNeighborY="-133">
        <dgm:presLayoutVars>
          <dgm:chPref val="3"/>
        </dgm:presLayoutVars>
      </dgm:prSet>
      <dgm:spPr/>
    </dgm:pt>
    <dgm:pt modelId="{7566508B-EA01-C040-BBA8-971269219D00}" type="pres">
      <dgm:prSet presAssocID="{64B67B42-71A5-E340-AF50-17A233929782}" presName="hierChild2" presStyleCnt="0"/>
      <dgm:spPr/>
    </dgm:pt>
    <dgm:pt modelId="{3F31A2F6-AE33-3843-AC73-1D8B34600C82}" type="pres">
      <dgm:prSet presAssocID="{A2E05E10-50E5-5047-BABD-E78B027E7ABC}" presName="Name10" presStyleLbl="parChTrans1D2" presStyleIdx="0" presStyleCnt="3"/>
      <dgm:spPr/>
    </dgm:pt>
    <dgm:pt modelId="{A909DFDC-4EAA-7843-947B-660318ADD023}" type="pres">
      <dgm:prSet presAssocID="{C68CB0BD-468A-9541-9B9D-042E36AA9B75}" presName="hierRoot2" presStyleCnt="0"/>
      <dgm:spPr/>
    </dgm:pt>
    <dgm:pt modelId="{9A123CFE-0B38-7B4D-8242-D782E36688D0}" type="pres">
      <dgm:prSet presAssocID="{C68CB0BD-468A-9541-9B9D-042E36AA9B75}" presName="composite2" presStyleCnt="0"/>
      <dgm:spPr/>
    </dgm:pt>
    <dgm:pt modelId="{2BED49C2-FCC6-6141-A497-55A4A8228E87}" type="pres">
      <dgm:prSet presAssocID="{C68CB0BD-468A-9541-9B9D-042E36AA9B75}" presName="background2" presStyleLbl="node2" presStyleIdx="0" presStyleCnt="3"/>
      <dgm:spPr>
        <a:solidFill>
          <a:srgbClr val="00337F"/>
        </a:solidFill>
      </dgm:spPr>
    </dgm:pt>
    <dgm:pt modelId="{D9E2B5B5-306D-D644-B4C8-15A200700ABC}" type="pres">
      <dgm:prSet presAssocID="{C68CB0BD-468A-9541-9B9D-042E36AA9B75}" presName="text2" presStyleLbl="fgAcc2" presStyleIdx="0" presStyleCnt="3">
        <dgm:presLayoutVars>
          <dgm:chPref val="3"/>
        </dgm:presLayoutVars>
      </dgm:prSet>
      <dgm:spPr/>
    </dgm:pt>
    <dgm:pt modelId="{E5B94966-97A3-6840-9A0D-968CABA1E494}" type="pres">
      <dgm:prSet presAssocID="{C68CB0BD-468A-9541-9B9D-042E36AA9B75}" presName="hierChild3" presStyleCnt="0"/>
      <dgm:spPr/>
    </dgm:pt>
    <dgm:pt modelId="{D70C4600-C9E8-CD40-9837-BA46BEC6B7F0}" type="pres">
      <dgm:prSet presAssocID="{1C9E0E35-FE59-5F4A-8153-C63596E0D668}" presName="Name10" presStyleLbl="parChTrans1D2" presStyleIdx="1" presStyleCnt="3"/>
      <dgm:spPr/>
    </dgm:pt>
    <dgm:pt modelId="{212B9D4E-E30A-D447-8369-1AF7F51590B1}" type="pres">
      <dgm:prSet presAssocID="{8D9FB3B2-9CEF-1D4E-97ED-1621ADC240D7}" presName="hierRoot2" presStyleCnt="0"/>
      <dgm:spPr/>
    </dgm:pt>
    <dgm:pt modelId="{5A8D67ED-6616-804C-953F-A30A235C41AD}" type="pres">
      <dgm:prSet presAssocID="{8D9FB3B2-9CEF-1D4E-97ED-1621ADC240D7}" presName="composite2" presStyleCnt="0"/>
      <dgm:spPr/>
    </dgm:pt>
    <dgm:pt modelId="{7BC271DF-40BA-904F-8E54-8F7CF74386AA}" type="pres">
      <dgm:prSet presAssocID="{8D9FB3B2-9CEF-1D4E-97ED-1621ADC240D7}" presName="background2" presStyleLbl="node2" presStyleIdx="1" presStyleCnt="3"/>
      <dgm:spPr>
        <a:solidFill>
          <a:srgbClr val="00337F"/>
        </a:solidFill>
      </dgm:spPr>
    </dgm:pt>
    <dgm:pt modelId="{C73E82F4-09EB-9147-B6DA-86D2D610D3BD}" type="pres">
      <dgm:prSet presAssocID="{8D9FB3B2-9CEF-1D4E-97ED-1621ADC240D7}" presName="text2" presStyleLbl="fgAcc2" presStyleIdx="1" presStyleCnt="3">
        <dgm:presLayoutVars>
          <dgm:chPref val="3"/>
        </dgm:presLayoutVars>
      </dgm:prSet>
      <dgm:spPr/>
    </dgm:pt>
    <dgm:pt modelId="{622AAB4A-0FBA-0742-B503-3733B1524D65}" type="pres">
      <dgm:prSet presAssocID="{8D9FB3B2-9CEF-1D4E-97ED-1621ADC240D7}" presName="hierChild3" presStyleCnt="0"/>
      <dgm:spPr/>
    </dgm:pt>
    <dgm:pt modelId="{56098CBB-9B19-B642-9B80-9DDC07E7DB02}" type="pres">
      <dgm:prSet presAssocID="{60BD168E-8702-644F-9F4A-B5EA45541C92}" presName="Name10" presStyleLbl="parChTrans1D2" presStyleIdx="2" presStyleCnt="3"/>
      <dgm:spPr/>
    </dgm:pt>
    <dgm:pt modelId="{47008D6A-0240-B540-B365-0401DC3995AB}" type="pres">
      <dgm:prSet presAssocID="{9E6C0DDF-8C00-914F-A501-BE02EF560F9F}" presName="hierRoot2" presStyleCnt="0"/>
      <dgm:spPr/>
    </dgm:pt>
    <dgm:pt modelId="{B9B31A21-DD9F-0B4B-B681-10280DBFB08F}" type="pres">
      <dgm:prSet presAssocID="{9E6C0DDF-8C00-914F-A501-BE02EF560F9F}" presName="composite2" presStyleCnt="0"/>
      <dgm:spPr/>
    </dgm:pt>
    <dgm:pt modelId="{827F6DA3-C80C-1A47-BDA0-ECBCE7632D53}" type="pres">
      <dgm:prSet presAssocID="{9E6C0DDF-8C00-914F-A501-BE02EF560F9F}" presName="background2" presStyleLbl="node2" presStyleIdx="2" presStyleCnt="3"/>
      <dgm:spPr>
        <a:solidFill>
          <a:srgbClr val="00337F"/>
        </a:solidFill>
      </dgm:spPr>
    </dgm:pt>
    <dgm:pt modelId="{C035378B-C68D-0045-96EF-F184FB1438BD}" type="pres">
      <dgm:prSet presAssocID="{9E6C0DDF-8C00-914F-A501-BE02EF560F9F}" presName="text2" presStyleLbl="fgAcc2" presStyleIdx="2" presStyleCnt="3">
        <dgm:presLayoutVars>
          <dgm:chPref val="3"/>
        </dgm:presLayoutVars>
      </dgm:prSet>
      <dgm:spPr/>
    </dgm:pt>
    <dgm:pt modelId="{FE70B57A-09C8-5D48-BF80-6C6660F8D6A8}" type="pres">
      <dgm:prSet presAssocID="{9E6C0DDF-8C00-914F-A501-BE02EF560F9F}" presName="hierChild3" presStyleCnt="0"/>
      <dgm:spPr/>
    </dgm:pt>
    <dgm:pt modelId="{20FC05BC-BC15-2147-9DBA-E4359C42BC3A}" type="pres">
      <dgm:prSet presAssocID="{AE71AFC0-B83B-E346-97E2-DFCC52170418}" presName="Name17" presStyleLbl="parChTrans1D3" presStyleIdx="0" presStyleCnt="2"/>
      <dgm:spPr/>
    </dgm:pt>
    <dgm:pt modelId="{5556A628-FA54-8F43-AFE5-E8A9129A029D}" type="pres">
      <dgm:prSet presAssocID="{231FDFDF-42C1-4C41-93D0-0EE8B4E3A355}" presName="hierRoot3" presStyleCnt="0"/>
      <dgm:spPr/>
    </dgm:pt>
    <dgm:pt modelId="{5B45E607-0062-EA47-B7B7-7BDFBA482E3D}" type="pres">
      <dgm:prSet presAssocID="{231FDFDF-42C1-4C41-93D0-0EE8B4E3A355}" presName="composite3" presStyleCnt="0"/>
      <dgm:spPr/>
    </dgm:pt>
    <dgm:pt modelId="{6845E5BB-6851-4245-AAC3-29CDC82A3619}" type="pres">
      <dgm:prSet presAssocID="{231FDFDF-42C1-4C41-93D0-0EE8B4E3A355}" presName="background3" presStyleLbl="node3" presStyleIdx="0" presStyleCnt="2"/>
      <dgm:spPr>
        <a:solidFill>
          <a:srgbClr val="00337F"/>
        </a:solidFill>
      </dgm:spPr>
    </dgm:pt>
    <dgm:pt modelId="{5050CDE2-04CD-6849-AEDF-F30FB0B4CC93}" type="pres">
      <dgm:prSet presAssocID="{231FDFDF-42C1-4C41-93D0-0EE8B4E3A355}" presName="text3" presStyleLbl="fgAcc3" presStyleIdx="0" presStyleCnt="2">
        <dgm:presLayoutVars>
          <dgm:chPref val="3"/>
        </dgm:presLayoutVars>
      </dgm:prSet>
      <dgm:spPr/>
    </dgm:pt>
    <dgm:pt modelId="{66F9E6FC-A2AC-3842-9414-58E0E04210E4}" type="pres">
      <dgm:prSet presAssocID="{231FDFDF-42C1-4C41-93D0-0EE8B4E3A355}" presName="hierChild4" presStyleCnt="0"/>
      <dgm:spPr/>
    </dgm:pt>
    <dgm:pt modelId="{B3220CE8-8DAE-AF48-A421-5A79E6AF093A}" type="pres">
      <dgm:prSet presAssocID="{946EA3F6-130D-1344-90E1-20CAFA6A4926}" presName="Name17" presStyleLbl="parChTrans1D3" presStyleIdx="1" presStyleCnt="2"/>
      <dgm:spPr/>
    </dgm:pt>
    <dgm:pt modelId="{E3B121E2-A005-9D46-B343-AD37B671F64E}" type="pres">
      <dgm:prSet presAssocID="{54F65A5E-437F-EE47-801D-7446895D7C93}" presName="hierRoot3" presStyleCnt="0"/>
      <dgm:spPr/>
    </dgm:pt>
    <dgm:pt modelId="{F47E7AB6-B9AA-4144-8A2F-654F73584B46}" type="pres">
      <dgm:prSet presAssocID="{54F65A5E-437F-EE47-801D-7446895D7C93}" presName="composite3" presStyleCnt="0"/>
      <dgm:spPr/>
    </dgm:pt>
    <dgm:pt modelId="{508CE15A-0242-FF4F-8F69-5A25CCD14A90}" type="pres">
      <dgm:prSet presAssocID="{54F65A5E-437F-EE47-801D-7446895D7C93}" presName="background3" presStyleLbl="node3" presStyleIdx="1" presStyleCnt="2"/>
      <dgm:spPr>
        <a:solidFill>
          <a:srgbClr val="000090"/>
        </a:solidFill>
        <a:ln>
          <a:solidFill>
            <a:srgbClr val="0F6FC6"/>
          </a:solidFill>
        </a:ln>
      </dgm:spPr>
    </dgm:pt>
    <dgm:pt modelId="{00E55C5C-58BE-AD4C-AB84-D45DCC0D9E57}" type="pres">
      <dgm:prSet presAssocID="{54F65A5E-437F-EE47-801D-7446895D7C93}" presName="text3" presStyleLbl="fgAcc3" presStyleIdx="1" presStyleCnt="2">
        <dgm:presLayoutVars>
          <dgm:chPref val="3"/>
        </dgm:presLayoutVars>
      </dgm:prSet>
      <dgm:spPr/>
    </dgm:pt>
    <dgm:pt modelId="{A2BCC84C-ED5F-F84C-A5A2-C4A4B0129F28}" type="pres">
      <dgm:prSet presAssocID="{54F65A5E-437F-EE47-801D-7446895D7C93}" presName="hierChild4" presStyleCnt="0"/>
      <dgm:spPr/>
    </dgm:pt>
  </dgm:ptLst>
  <dgm:cxnLst>
    <dgm:cxn modelId="{EA757502-F6EB-6C43-AFBA-7E7956F160A3}" type="presOf" srcId="{231FDFDF-42C1-4C41-93D0-0EE8B4E3A355}" destId="{5050CDE2-04CD-6849-AEDF-F30FB0B4CC93}" srcOrd="0" destOrd="0" presId="urn:microsoft.com/office/officeart/2005/8/layout/hierarchy1"/>
    <dgm:cxn modelId="{9239BE36-9370-D44B-9101-96D77A3EE4C0}" type="presOf" srcId="{A2E05E10-50E5-5047-BABD-E78B027E7ABC}" destId="{3F31A2F6-AE33-3843-AC73-1D8B34600C82}" srcOrd="0" destOrd="0" presId="urn:microsoft.com/office/officeart/2005/8/layout/hierarchy1"/>
    <dgm:cxn modelId="{3C9DE840-EFB8-1F4B-BD33-15B820BD9AD8}" srcId="{64B67B42-71A5-E340-AF50-17A233929782}" destId="{9E6C0DDF-8C00-914F-A501-BE02EF560F9F}" srcOrd="2" destOrd="0" parTransId="{60BD168E-8702-644F-9F4A-B5EA45541C92}" sibTransId="{4B64A0F6-5412-5B4F-B5D4-A648F362AE59}"/>
    <dgm:cxn modelId="{8082A945-41F2-5148-B8C7-316B28C13087}" srcId="{C6B2FA3C-1745-B54C-8F6F-550375026F72}" destId="{64B67B42-71A5-E340-AF50-17A233929782}" srcOrd="0" destOrd="0" parTransId="{9E8E4FFA-BC7B-DD49-ACA2-CCD612123EB7}" sibTransId="{1297BEE8-EDDF-224F-AAE7-2F6EB76DEEA5}"/>
    <dgm:cxn modelId="{8ECDC947-4BB2-C74E-A96E-8E3AD86855DD}" type="presOf" srcId="{AE71AFC0-B83B-E346-97E2-DFCC52170418}" destId="{20FC05BC-BC15-2147-9DBA-E4359C42BC3A}" srcOrd="0" destOrd="0" presId="urn:microsoft.com/office/officeart/2005/8/layout/hierarchy1"/>
    <dgm:cxn modelId="{8D36AC55-5C71-FE47-8704-797E346B1063}" type="presOf" srcId="{64B67B42-71A5-E340-AF50-17A233929782}" destId="{9B2895F9-E769-3E47-9958-6BB1B44B8DE2}" srcOrd="0" destOrd="0" presId="urn:microsoft.com/office/officeart/2005/8/layout/hierarchy1"/>
    <dgm:cxn modelId="{A9517056-E050-B149-B392-99A82CAE3932}" srcId="{64B67B42-71A5-E340-AF50-17A233929782}" destId="{C68CB0BD-468A-9541-9B9D-042E36AA9B75}" srcOrd="0" destOrd="0" parTransId="{A2E05E10-50E5-5047-BABD-E78B027E7ABC}" sibTransId="{6D42940B-9EA8-2F40-B367-8DF70C5F4F12}"/>
    <dgm:cxn modelId="{5546195A-4BB3-1843-AE1E-1F700DEFA9E4}" type="presOf" srcId="{9E6C0DDF-8C00-914F-A501-BE02EF560F9F}" destId="{C035378B-C68D-0045-96EF-F184FB1438BD}" srcOrd="0" destOrd="0" presId="urn:microsoft.com/office/officeart/2005/8/layout/hierarchy1"/>
    <dgm:cxn modelId="{080BE888-D850-9341-A2A8-968D0A8AE0B9}" type="presOf" srcId="{946EA3F6-130D-1344-90E1-20CAFA6A4926}" destId="{B3220CE8-8DAE-AF48-A421-5A79E6AF093A}" srcOrd="0" destOrd="0" presId="urn:microsoft.com/office/officeart/2005/8/layout/hierarchy1"/>
    <dgm:cxn modelId="{594D2F89-C2A0-D54E-A842-6FDEECCBF845}" type="presOf" srcId="{1C9E0E35-FE59-5F4A-8153-C63596E0D668}" destId="{D70C4600-C9E8-CD40-9837-BA46BEC6B7F0}" srcOrd="0" destOrd="0" presId="urn:microsoft.com/office/officeart/2005/8/layout/hierarchy1"/>
    <dgm:cxn modelId="{720F6490-B104-4D4F-8589-64C9AE5E3509}" type="presOf" srcId="{C68CB0BD-468A-9541-9B9D-042E36AA9B75}" destId="{D9E2B5B5-306D-D644-B4C8-15A200700ABC}" srcOrd="0" destOrd="0" presId="urn:microsoft.com/office/officeart/2005/8/layout/hierarchy1"/>
    <dgm:cxn modelId="{C09511A1-FD52-6A4F-9857-02D802C2CB6C}" type="presOf" srcId="{C6B2FA3C-1745-B54C-8F6F-550375026F72}" destId="{06AD4C18-AB2A-EA4F-A34E-229039AB0F6E}" srcOrd="0" destOrd="0" presId="urn:microsoft.com/office/officeart/2005/8/layout/hierarchy1"/>
    <dgm:cxn modelId="{1A1AA9A2-2009-E842-A67F-7CC6E9B06A1E}" srcId="{64B67B42-71A5-E340-AF50-17A233929782}" destId="{8D9FB3B2-9CEF-1D4E-97ED-1621ADC240D7}" srcOrd="1" destOrd="0" parTransId="{1C9E0E35-FE59-5F4A-8153-C63596E0D668}" sibTransId="{71FAB24F-694C-9342-B61E-49075F9DFA4A}"/>
    <dgm:cxn modelId="{5104FAC7-E4D8-574B-A989-07DDF4484F71}" srcId="{9E6C0DDF-8C00-914F-A501-BE02EF560F9F}" destId="{54F65A5E-437F-EE47-801D-7446895D7C93}" srcOrd="1" destOrd="0" parTransId="{946EA3F6-130D-1344-90E1-20CAFA6A4926}" sibTransId="{338FB671-346A-9A4B-A527-EDD81A29BE1D}"/>
    <dgm:cxn modelId="{D99629C8-2352-E44B-8EE8-8ACA2EB3C696}" srcId="{9E6C0DDF-8C00-914F-A501-BE02EF560F9F}" destId="{231FDFDF-42C1-4C41-93D0-0EE8B4E3A355}" srcOrd="0" destOrd="0" parTransId="{AE71AFC0-B83B-E346-97E2-DFCC52170418}" sibTransId="{26D2247D-F355-8743-A278-3531C2BD3678}"/>
    <dgm:cxn modelId="{81C515D5-3DF5-E944-8024-03378C30FBDF}" type="presOf" srcId="{8D9FB3B2-9CEF-1D4E-97ED-1621ADC240D7}" destId="{C73E82F4-09EB-9147-B6DA-86D2D610D3BD}" srcOrd="0" destOrd="0" presId="urn:microsoft.com/office/officeart/2005/8/layout/hierarchy1"/>
    <dgm:cxn modelId="{FB223EE2-30F8-224B-974E-AEE59B6E97CB}" type="presOf" srcId="{60BD168E-8702-644F-9F4A-B5EA45541C92}" destId="{56098CBB-9B19-B642-9B80-9DDC07E7DB02}" srcOrd="0" destOrd="0" presId="urn:microsoft.com/office/officeart/2005/8/layout/hierarchy1"/>
    <dgm:cxn modelId="{656E81F1-BC06-824E-86B3-1502B97ADB75}" type="presOf" srcId="{54F65A5E-437F-EE47-801D-7446895D7C93}" destId="{00E55C5C-58BE-AD4C-AB84-D45DCC0D9E57}" srcOrd="0" destOrd="0" presId="urn:microsoft.com/office/officeart/2005/8/layout/hierarchy1"/>
    <dgm:cxn modelId="{5EA4C13C-968B-D447-9129-6C896106A8AF}" type="presParOf" srcId="{06AD4C18-AB2A-EA4F-A34E-229039AB0F6E}" destId="{15175891-053B-CA42-86D4-93E31BFA4232}" srcOrd="0" destOrd="0" presId="urn:microsoft.com/office/officeart/2005/8/layout/hierarchy1"/>
    <dgm:cxn modelId="{E3276D4B-98D7-FB46-835A-F26B7955B0DE}" type="presParOf" srcId="{15175891-053B-CA42-86D4-93E31BFA4232}" destId="{7E477ED1-0038-9D40-B538-0CB5FE60B94F}" srcOrd="0" destOrd="0" presId="urn:microsoft.com/office/officeart/2005/8/layout/hierarchy1"/>
    <dgm:cxn modelId="{C9951729-272B-0642-A95B-B577A99759D0}" type="presParOf" srcId="{7E477ED1-0038-9D40-B538-0CB5FE60B94F}" destId="{A1156F77-576D-B243-ACA4-0FE958978F9B}" srcOrd="0" destOrd="0" presId="urn:microsoft.com/office/officeart/2005/8/layout/hierarchy1"/>
    <dgm:cxn modelId="{3E71361E-62BA-9D4F-B7CC-A0754F7194AD}" type="presParOf" srcId="{7E477ED1-0038-9D40-B538-0CB5FE60B94F}" destId="{9B2895F9-E769-3E47-9958-6BB1B44B8DE2}" srcOrd="1" destOrd="0" presId="urn:microsoft.com/office/officeart/2005/8/layout/hierarchy1"/>
    <dgm:cxn modelId="{E3883753-645E-E041-B148-340C0F1F8FFF}" type="presParOf" srcId="{15175891-053B-CA42-86D4-93E31BFA4232}" destId="{7566508B-EA01-C040-BBA8-971269219D00}" srcOrd="1" destOrd="0" presId="urn:microsoft.com/office/officeart/2005/8/layout/hierarchy1"/>
    <dgm:cxn modelId="{38C6538D-AB12-4A4D-B205-A174644AAD4B}" type="presParOf" srcId="{7566508B-EA01-C040-BBA8-971269219D00}" destId="{3F31A2F6-AE33-3843-AC73-1D8B34600C82}" srcOrd="0" destOrd="0" presId="urn:microsoft.com/office/officeart/2005/8/layout/hierarchy1"/>
    <dgm:cxn modelId="{47728D77-CF4B-5247-9413-190D223D826E}" type="presParOf" srcId="{7566508B-EA01-C040-BBA8-971269219D00}" destId="{A909DFDC-4EAA-7843-947B-660318ADD023}" srcOrd="1" destOrd="0" presId="urn:microsoft.com/office/officeart/2005/8/layout/hierarchy1"/>
    <dgm:cxn modelId="{F65A2F17-CB14-9C49-89E6-6DC3512FFC97}" type="presParOf" srcId="{A909DFDC-4EAA-7843-947B-660318ADD023}" destId="{9A123CFE-0B38-7B4D-8242-D782E36688D0}" srcOrd="0" destOrd="0" presId="urn:microsoft.com/office/officeart/2005/8/layout/hierarchy1"/>
    <dgm:cxn modelId="{F8195AF4-78D0-974C-A78E-466C0E2BE32B}" type="presParOf" srcId="{9A123CFE-0B38-7B4D-8242-D782E36688D0}" destId="{2BED49C2-FCC6-6141-A497-55A4A8228E87}" srcOrd="0" destOrd="0" presId="urn:microsoft.com/office/officeart/2005/8/layout/hierarchy1"/>
    <dgm:cxn modelId="{7735BA02-F640-0045-B846-4AD35CDD56BC}" type="presParOf" srcId="{9A123CFE-0B38-7B4D-8242-D782E36688D0}" destId="{D9E2B5B5-306D-D644-B4C8-15A200700ABC}" srcOrd="1" destOrd="0" presId="urn:microsoft.com/office/officeart/2005/8/layout/hierarchy1"/>
    <dgm:cxn modelId="{FA9C8F1C-A721-7941-97A6-C86A85E56429}" type="presParOf" srcId="{A909DFDC-4EAA-7843-947B-660318ADD023}" destId="{E5B94966-97A3-6840-9A0D-968CABA1E494}" srcOrd="1" destOrd="0" presId="urn:microsoft.com/office/officeart/2005/8/layout/hierarchy1"/>
    <dgm:cxn modelId="{8CCA90CF-D575-BF40-B039-5091C50B5B4D}" type="presParOf" srcId="{7566508B-EA01-C040-BBA8-971269219D00}" destId="{D70C4600-C9E8-CD40-9837-BA46BEC6B7F0}" srcOrd="2" destOrd="0" presId="urn:microsoft.com/office/officeart/2005/8/layout/hierarchy1"/>
    <dgm:cxn modelId="{59638190-BDEE-E843-9430-14DC3EE57BFE}" type="presParOf" srcId="{7566508B-EA01-C040-BBA8-971269219D00}" destId="{212B9D4E-E30A-D447-8369-1AF7F51590B1}" srcOrd="3" destOrd="0" presId="urn:microsoft.com/office/officeart/2005/8/layout/hierarchy1"/>
    <dgm:cxn modelId="{40B6587F-A2F9-C443-AD25-1CD16EB725E4}" type="presParOf" srcId="{212B9D4E-E30A-D447-8369-1AF7F51590B1}" destId="{5A8D67ED-6616-804C-953F-A30A235C41AD}" srcOrd="0" destOrd="0" presId="urn:microsoft.com/office/officeart/2005/8/layout/hierarchy1"/>
    <dgm:cxn modelId="{1C04E9A4-DE5B-224C-965E-D7892A3A53B7}" type="presParOf" srcId="{5A8D67ED-6616-804C-953F-A30A235C41AD}" destId="{7BC271DF-40BA-904F-8E54-8F7CF74386AA}" srcOrd="0" destOrd="0" presId="urn:microsoft.com/office/officeart/2005/8/layout/hierarchy1"/>
    <dgm:cxn modelId="{F1B0992B-DF5A-1041-9538-F1E0A6041E14}" type="presParOf" srcId="{5A8D67ED-6616-804C-953F-A30A235C41AD}" destId="{C73E82F4-09EB-9147-B6DA-86D2D610D3BD}" srcOrd="1" destOrd="0" presId="urn:microsoft.com/office/officeart/2005/8/layout/hierarchy1"/>
    <dgm:cxn modelId="{7F7D8210-A7E2-7D4C-AF3E-9197C17F2DA7}" type="presParOf" srcId="{212B9D4E-E30A-D447-8369-1AF7F51590B1}" destId="{622AAB4A-0FBA-0742-B503-3733B1524D65}" srcOrd="1" destOrd="0" presId="urn:microsoft.com/office/officeart/2005/8/layout/hierarchy1"/>
    <dgm:cxn modelId="{5EE38D3D-CD6B-E84D-BECC-C416F1732F9E}" type="presParOf" srcId="{7566508B-EA01-C040-BBA8-971269219D00}" destId="{56098CBB-9B19-B642-9B80-9DDC07E7DB02}" srcOrd="4" destOrd="0" presId="urn:microsoft.com/office/officeart/2005/8/layout/hierarchy1"/>
    <dgm:cxn modelId="{1D8D064F-BCA4-E442-889E-34B694DA77C7}" type="presParOf" srcId="{7566508B-EA01-C040-BBA8-971269219D00}" destId="{47008D6A-0240-B540-B365-0401DC3995AB}" srcOrd="5" destOrd="0" presId="urn:microsoft.com/office/officeart/2005/8/layout/hierarchy1"/>
    <dgm:cxn modelId="{42EC1F01-B624-9942-994A-8B9F5A93426D}" type="presParOf" srcId="{47008D6A-0240-B540-B365-0401DC3995AB}" destId="{B9B31A21-DD9F-0B4B-B681-10280DBFB08F}" srcOrd="0" destOrd="0" presId="urn:microsoft.com/office/officeart/2005/8/layout/hierarchy1"/>
    <dgm:cxn modelId="{B1585B73-1071-1849-A80E-DC04E6F974DE}" type="presParOf" srcId="{B9B31A21-DD9F-0B4B-B681-10280DBFB08F}" destId="{827F6DA3-C80C-1A47-BDA0-ECBCE7632D53}" srcOrd="0" destOrd="0" presId="urn:microsoft.com/office/officeart/2005/8/layout/hierarchy1"/>
    <dgm:cxn modelId="{1B8F165E-89E5-FA45-8335-D48E86978D0C}" type="presParOf" srcId="{B9B31A21-DD9F-0B4B-B681-10280DBFB08F}" destId="{C035378B-C68D-0045-96EF-F184FB1438BD}" srcOrd="1" destOrd="0" presId="urn:microsoft.com/office/officeart/2005/8/layout/hierarchy1"/>
    <dgm:cxn modelId="{171FD19D-CBFB-EF46-82CA-700D9E39F3D7}" type="presParOf" srcId="{47008D6A-0240-B540-B365-0401DC3995AB}" destId="{FE70B57A-09C8-5D48-BF80-6C6660F8D6A8}" srcOrd="1" destOrd="0" presId="urn:microsoft.com/office/officeart/2005/8/layout/hierarchy1"/>
    <dgm:cxn modelId="{4328E8CF-271C-294F-8378-94EEE0A0BE81}" type="presParOf" srcId="{FE70B57A-09C8-5D48-BF80-6C6660F8D6A8}" destId="{20FC05BC-BC15-2147-9DBA-E4359C42BC3A}" srcOrd="0" destOrd="0" presId="urn:microsoft.com/office/officeart/2005/8/layout/hierarchy1"/>
    <dgm:cxn modelId="{DEA18224-7D1C-054A-9897-0D9E59D2FDF5}" type="presParOf" srcId="{FE70B57A-09C8-5D48-BF80-6C6660F8D6A8}" destId="{5556A628-FA54-8F43-AFE5-E8A9129A029D}" srcOrd="1" destOrd="0" presId="urn:microsoft.com/office/officeart/2005/8/layout/hierarchy1"/>
    <dgm:cxn modelId="{9462E89B-412E-7445-9724-D1DB3B6DB787}" type="presParOf" srcId="{5556A628-FA54-8F43-AFE5-E8A9129A029D}" destId="{5B45E607-0062-EA47-B7B7-7BDFBA482E3D}" srcOrd="0" destOrd="0" presId="urn:microsoft.com/office/officeart/2005/8/layout/hierarchy1"/>
    <dgm:cxn modelId="{EED03A8E-3E8F-764B-ABE1-27531DF5C9D7}" type="presParOf" srcId="{5B45E607-0062-EA47-B7B7-7BDFBA482E3D}" destId="{6845E5BB-6851-4245-AAC3-29CDC82A3619}" srcOrd="0" destOrd="0" presId="urn:microsoft.com/office/officeart/2005/8/layout/hierarchy1"/>
    <dgm:cxn modelId="{E41C6522-2976-A340-B93D-0E295ACB5D39}" type="presParOf" srcId="{5B45E607-0062-EA47-B7B7-7BDFBA482E3D}" destId="{5050CDE2-04CD-6849-AEDF-F30FB0B4CC93}" srcOrd="1" destOrd="0" presId="urn:microsoft.com/office/officeart/2005/8/layout/hierarchy1"/>
    <dgm:cxn modelId="{7F32F7F9-BB20-874D-BC04-24D6B39325EA}" type="presParOf" srcId="{5556A628-FA54-8F43-AFE5-E8A9129A029D}" destId="{66F9E6FC-A2AC-3842-9414-58E0E04210E4}" srcOrd="1" destOrd="0" presId="urn:microsoft.com/office/officeart/2005/8/layout/hierarchy1"/>
    <dgm:cxn modelId="{C3AA7406-00EB-8241-AD33-963BC1C9E95C}" type="presParOf" srcId="{FE70B57A-09C8-5D48-BF80-6C6660F8D6A8}" destId="{B3220CE8-8DAE-AF48-A421-5A79E6AF093A}" srcOrd="2" destOrd="0" presId="urn:microsoft.com/office/officeart/2005/8/layout/hierarchy1"/>
    <dgm:cxn modelId="{1BD0B7B1-D4B6-9C4C-B1D5-2EAC293F1EE4}" type="presParOf" srcId="{FE70B57A-09C8-5D48-BF80-6C6660F8D6A8}" destId="{E3B121E2-A005-9D46-B343-AD37B671F64E}" srcOrd="3" destOrd="0" presId="urn:microsoft.com/office/officeart/2005/8/layout/hierarchy1"/>
    <dgm:cxn modelId="{36E1F04A-A461-7045-B043-532CF44AD122}" type="presParOf" srcId="{E3B121E2-A005-9D46-B343-AD37B671F64E}" destId="{F47E7AB6-B9AA-4144-8A2F-654F73584B46}" srcOrd="0" destOrd="0" presId="urn:microsoft.com/office/officeart/2005/8/layout/hierarchy1"/>
    <dgm:cxn modelId="{96EFAA23-8CCD-174F-8DDA-1C58DE00805C}" type="presParOf" srcId="{F47E7AB6-B9AA-4144-8A2F-654F73584B46}" destId="{508CE15A-0242-FF4F-8F69-5A25CCD14A90}" srcOrd="0" destOrd="0" presId="urn:microsoft.com/office/officeart/2005/8/layout/hierarchy1"/>
    <dgm:cxn modelId="{57EAE242-A79D-FB43-B7A8-35D7F85C4854}" type="presParOf" srcId="{F47E7AB6-B9AA-4144-8A2F-654F73584B46}" destId="{00E55C5C-58BE-AD4C-AB84-D45DCC0D9E57}" srcOrd="1" destOrd="0" presId="urn:microsoft.com/office/officeart/2005/8/layout/hierarchy1"/>
    <dgm:cxn modelId="{CA5E883F-5038-224D-A729-68CDA0EB0D01}" type="presParOf" srcId="{E3B121E2-A005-9D46-B343-AD37B671F64E}" destId="{A2BCC84C-ED5F-F84C-A5A2-C4A4B0129F28}" srcOrd="1" destOrd="0" presId="urn:microsoft.com/office/officeart/2005/8/layout/hierarchy1"/>
  </dgm:cxnLst>
  <dgm:bg>
    <a:noFill/>
    <a:effectLst>
      <a:glow rad="101600">
        <a:schemeClr val="accent2">
          <a:lumMod val="75000"/>
          <a:alpha val="75000"/>
        </a:schemeClr>
      </a:glow>
    </a:effectLst>
  </dgm:bg>
  <dgm:whole>
    <a:ln w="38100" cmpd="sng">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F602404-8B0A-3942-82E4-8B7E30DE58FC}" type="doc">
      <dgm:prSet loTypeId="urn:microsoft.com/office/officeart/2005/8/layout/chevron1" loCatId="process" qsTypeId="urn:microsoft.com/office/officeart/2005/8/quickstyle/simple4" qsCatId="simple" csTypeId="urn:microsoft.com/office/officeart/2005/8/colors/accent1_2" csCatId="accent1" phldr="1"/>
      <dgm:spPr/>
    </dgm:pt>
    <dgm:pt modelId="{7CE714FC-7436-A847-9733-19FF7FF0B8BA}">
      <dgm:prSet phldrT="[Text]" custT="1"/>
      <dgm:spPr/>
      <dgm:t>
        <a:bodyPr/>
        <a:lstStyle/>
        <a:p>
          <a:r>
            <a:rPr lang="en-US" sz="2000" b="1" dirty="0"/>
            <a:t>VVSG 2.0</a:t>
          </a:r>
        </a:p>
        <a:p>
          <a:r>
            <a:rPr lang="en-US" sz="1600" b="1" dirty="0"/>
            <a:t>Principles and  Guidelines </a:t>
          </a:r>
        </a:p>
      </dgm:t>
    </dgm:pt>
    <dgm:pt modelId="{8D817F8A-0AD6-B244-8B2B-E7B5C79D6172}" type="parTrans" cxnId="{738AE9E0-A8AF-834E-899E-DF7B26E7614D}">
      <dgm:prSet/>
      <dgm:spPr/>
      <dgm:t>
        <a:bodyPr/>
        <a:lstStyle/>
        <a:p>
          <a:endParaRPr lang="en-US" sz="1600" b="1"/>
        </a:p>
      </dgm:t>
    </dgm:pt>
    <dgm:pt modelId="{967C75EA-9BB7-8A4E-BB74-1A5CB8EE152A}" type="sibTrans" cxnId="{738AE9E0-A8AF-834E-899E-DF7B26E7614D}">
      <dgm:prSet/>
      <dgm:spPr/>
      <dgm:t>
        <a:bodyPr/>
        <a:lstStyle/>
        <a:p>
          <a:endParaRPr lang="en-US" sz="1600" b="1"/>
        </a:p>
      </dgm:t>
    </dgm:pt>
    <dgm:pt modelId="{647FED84-AD3D-6B48-B0B2-EAE5CE886D98}">
      <dgm:prSet phldrT="[Text]" custT="1"/>
      <dgm:spPr>
        <a:ln w="38100">
          <a:solidFill>
            <a:srgbClr val="FF0000"/>
          </a:solidFill>
        </a:ln>
      </dgm:spPr>
      <dgm:t>
        <a:bodyPr/>
        <a:lstStyle/>
        <a:p>
          <a:r>
            <a:rPr lang="en-US" sz="1600" b="1" dirty="0"/>
            <a:t>Requirements</a:t>
          </a:r>
        </a:p>
      </dgm:t>
    </dgm:pt>
    <dgm:pt modelId="{2EBF77A6-CD49-364F-969C-C2AE9D8AC224}" type="parTrans" cxnId="{C8E41834-7679-A54D-BA9D-E5EFF2C9227A}">
      <dgm:prSet/>
      <dgm:spPr/>
      <dgm:t>
        <a:bodyPr/>
        <a:lstStyle/>
        <a:p>
          <a:endParaRPr lang="en-US" sz="1600" b="1"/>
        </a:p>
      </dgm:t>
    </dgm:pt>
    <dgm:pt modelId="{B76ED7AE-B306-7C49-8A6F-F96D9A2F304C}" type="sibTrans" cxnId="{C8E41834-7679-A54D-BA9D-E5EFF2C9227A}">
      <dgm:prSet/>
      <dgm:spPr/>
      <dgm:t>
        <a:bodyPr/>
        <a:lstStyle/>
        <a:p>
          <a:endParaRPr lang="en-US" sz="1600" b="1"/>
        </a:p>
      </dgm:t>
    </dgm:pt>
    <dgm:pt modelId="{D2C19A7C-2424-4F4B-9A09-B5B9C1FA9084}">
      <dgm:prSet phldrT="[Text]" custT="1"/>
      <dgm:spPr/>
      <dgm:t>
        <a:bodyPr/>
        <a:lstStyle/>
        <a:p>
          <a:r>
            <a:rPr lang="en-US" sz="1600" b="1" dirty="0"/>
            <a:t>Test Methods</a:t>
          </a:r>
        </a:p>
      </dgm:t>
    </dgm:pt>
    <dgm:pt modelId="{095E7466-FDB2-C247-980C-3A7AF688AB38}" type="parTrans" cxnId="{A25BE580-0F47-BE43-924D-560566C4BB6F}">
      <dgm:prSet/>
      <dgm:spPr/>
      <dgm:t>
        <a:bodyPr/>
        <a:lstStyle/>
        <a:p>
          <a:endParaRPr lang="en-US" sz="1600" b="1"/>
        </a:p>
      </dgm:t>
    </dgm:pt>
    <dgm:pt modelId="{1EB0BD30-EC47-5441-A48A-498589C49ABB}" type="sibTrans" cxnId="{A25BE580-0F47-BE43-924D-560566C4BB6F}">
      <dgm:prSet/>
      <dgm:spPr/>
      <dgm:t>
        <a:bodyPr/>
        <a:lstStyle/>
        <a:p>
          <a:endParaRPr lang="en-US" sz="1600" b="1"/>
        </a:p>
      </dgm:t>
    </dgm:pt>
    <dgm:pt modelId="{F08B81F4-267C-461C-9D7B-FA5891B8608C}" type="pres">
      <dgm:prSet presAssocID="{DF602404-8B0A-3942-82E4-8B7E30DE58FC}" presName="Name0" presStyleCnt="0">
        <dgm:presLayoutVars>
          <dgm:dir/>
          <dgm:animLvl val="lvl"/>
          <dgm:resizeHandles val="exact"/>
        </dgm:presLayoutVars>
      </dgm:prSet>
      <dgm:spPr/>
    </dgm:pt>
    <dgm:pt modelId="{BC3DFA82-B2D4-4D1B-8DC4-787D85A74C0B}" type="pres">
      <dgm:prSet presAssocID="{7CE714FC-7436-A847-9733-19FF7FF0B8BA}" presName="parTxOnly" presStyleLbl="node1" presStyleIdx="0" presStyleCnt="3">
        <dgm:presLayoutVars>
          <dgm:chMax val="0"/>
          <dgm:chPref val="0"/>
          <dgm:bulletEnabled val="1"/>
        </dgm:presLayoutVars>
      </dgm:prSet>
      <dgm:spPr/>
    </dgm:pt>
    <dgm:pt modelId="{74915CB0-A01D-4884-A459-07C8429A0DB5}" type="pres">
      <dgm:prSet presAssocID="{967C75EA-9BB7-8A4E-BB74-1A5CB8EE152A}" presName="parTxOnlySpace" presStyleCnt="0"/>
      <dgm:spPr/>
    </dgm:pt>
    <dgm:pt modelId="{03053D6C-BF10-418D-A7E7-0439C85A53C4}" type="pres">
      <dgm:prSet presAssocID="{647FED84-AD3D-6B48-B0B2-EAE5CE886D98}" presName="parTxOnly" presStyleLbl="node1" presStyleIdx="1" presStyleCnt="3">
        <dgm:presLayoutVars>
          <dgm:chMax val="0"/>
          <dgm:chPref val="0"/>
          <dgm:bulletEnabled val="1"/>
        </dgm:presLayoutVars>
      </dgm:prSet>
      <dgm:spPr/>
    </dgm:pt>
    <dgm:pt modelId="{E441668D-46B2-4B4F-B916-E4812656FB3C}" type="pres">
      <dgm:prSet presAssocID="{B76ED7AE-B306-7C49-8A6F-F96D9A2F304C}" presName="parTxOnlySpace" presStyleCnt="0"/>
      <dgm:spPr/>
    </dgm:pt>
    <dgm:pt modelId="{7BCCFCCD-7FAF-430E-9774-D920C85FE594}" type="pres">
      <dgm:prSet presAssocID="{D2C19A7C-2424-4F4B-9A09-B5B9C1FA9084}" presName="parTxOnly" presStyleLbl="node1" presStyleIdx="2" presStyleCnt="3">
        <dgm:presLayoutVars>
          <dgm:chMax val="0"/>
          <dgm:chPref val="0"/>
          <dgm:bulletEnabled val="1"/>
        </dgm:presLayoutVars>
      </dgm:prSet>
      <dgm:spPr/>
    </dgm:pt>
  </dgm:ptLst>
  <dgm:cxnLst>
    <dgm:cxn modelId="{04444116-3F72-438B-BAE0-490B7F817E2E}" type="presOf" srcId="{D2C19A7C-2424-4F4B-9A09-B5B9C1FA9084}" destId="{7BCCFCCD-7FAF-430E-9774-D920C85FE594}" srcOrd="0" destOrd="0" presId="urn:microsoft.com/office/officeart/2005/8/layout/chevron1"/>
    <dgm:cxn modelId="{844A481D-3192-4795-9705-1D8D58733CED}" type="presOf" srcId="{DF602404-8B0A-3942-82E4-8B7E30DE58FC}" destId="{F08B81F4-267C-461C-9D7B-FA5891B8608C}" srcOrd="0" destOrd="0" presId="urn:microsoft.com/office/officeart/2005/8/layout/chevron1"/>
    <dgm:cxn modelId="{C8E41834-7679-A54D-BA9D-E5EFF2C9227A}" srcId="{DF602404-8B0A-3942-82E4-8B7E30DE58FC}" destId="{647FED84-AD3D-6B48-B0B2-EAE5CE886D98}" srcOrd="1" destOrd="0" parTransId="{2EBF77A6-CD49-364F-969C-C2AE9D8AC224}" sibTransId="{B76ED7AE-B306-7C49-8A6F-F96D9A2F304C}"/>
    <dgm:cxn modelId="{A25BE580-0F47-BE43-924D-560566C4BB6F}" srcId="{DF602404-8B0A-3942-82E4-8B7E30DE58FC}" destId="{D2C19A7C-2424-4F4B-9A09-B5B9C1FA9084}" srcOrd="2" destOrd="0" parTransId="{095E7466-FDB2-C247-980C-3A7AF688AB38}" sibTransId="{1EB0BD30-EC47-5441-A48A-498589C49ABB}"/>
    <dgm:cxn modelId="{0F1B60A7-F84F-478F-8791-C3F96FBBC2A2}" type="presOf" srcId="{7CE714FC-7436-A847-9733-19FF7FF0B8BA}" destId="{BC3DFA82-B2D4-4D1B-8DC4-787D85A74C0B}" srcOrd="0" destOrd="0" presId="urn:microsoft.com/office/officeart/2005/8/layout/chevron1"/>
    <dgm:cxn modelId="{1B063BDA-266B-422A-9468-70073FD05B9F}" type="presOf" srcId="{647FED84-AD3D-6B48-B0B2-EAE5CE886D98}" destId="{03053D6C-BF10-418D-A7E7-0439C85A53C4}" srcOrd="0" destOrd="0" presId="urn:microsoft.com/office/officeart/2005/8/layout/chevron1"/>
    <dgm:cxn modelId="{738AE9E0-A8AF-834E-899E-DF7B26E7614D}" srcId="{DF602404-8B0A-3942-82E4-8B7E30DE58FC}" destId="{7CE714FC-7436-A847-9733-19FF7FF0B8BA}" srcOrd="0" destOrd="0" parTransId="{8D817F8A-0AD6-B244-8B2B-E7B5C79D6172}" sibTransId="{967C75EA-9BB7-8A4E-BB74-1A5CB8EE152A}"/>
    <dgm:cxn modelId="{677325FD-DDCD-4210-952F-5C5913379220}" type="presParOf" srcId="{F08B81F4-267C-461C-9D7B-FA5891B8608C}" destId="{BC3DFA82-B2D4-4D1B-8DC4-787D85A74C0B}" srcOrd="0" destOrd="0" presId="urn:microsoft.com/office/officeart/2005/8/layout/chevron1"/>
    <dgm:cxn modelId="{C12CF615-91EA-4A3D-8934-22081AC154C7}" type="presParOf" srcId="{F08B81F4-267C-461C-9D7B-FA5891B8608C}" destId="{74915CB0-A01D-4884-A459-07C8429A0DB5}" srcOrd="1" destOrd="0" presId="urn:microsoft.com/office/officeart/2005/8/layout/chevron1"/>
    <dgm:cxn modelId="{DB3F7F0A-E63F-4A25-9729-1A062D843BCB}" type="presParOf" srcId="{F08B81F4-267C-461C-9D7B-FA5891B8608C}" destId="{03053D6C-BF10-418D-A7E7-0439C85A53C4}" srcOrd="2" destOrd="0" presId="urn:microsoft.com/office/officeart/2005/8/layout/chevron1"/>
    <dgm:cxn modelId="{7A26534C-3FE3-4F7F-95FD-EC8DEB3C643A}" type="presParOf" srcId="{F08B81F4-267C-461C-9D7B-FA5891B8608C}" destId="{E441668D-46B2-4B4F-B916-E4812656FB3C}" srcOrd="3" destOrd="0" presId="urn:microsoft.com/office/officeart/2005/8/layout/chevron1"/>
    <dgm:cxn modelId="{FB7C374D-920B-49A4-98F9-A5F23F927507}" type="presParOf" srcId="{F08B81F4-267C-461C-9D7B-FA5891B8608C}" destId="{7BCCFCCD-7FAF-430E-9774-D920C85FE594}" srcOrd="4"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4AF67D-0D09-8541-BE2A-F1BEC8CCFF06}">
      <dsp:nvSpPr>
        <dsp:cNvPr id="0" name=""/>
        <dsp:cNvSpPr/>
      </dsp:nvSpPr>
      <dsp:spPr>
        <a:xfrm>
          <a:off x="3902388" y="2612008"/>
          <a:ext cx="3220486" cy="359044"/>
        </a:xfrm>
        <a:custGeom>
          <a:avLst/>
          <a:gdLst/>
          <a:ahLst/>
          <a:cxnLst/>
          <a:rect l="0" t="0" r="0" b="0"/>
          <a:pathLst>
            <a:path>
              <a:moveTo>
                <a:pt x="0" y="0"/>
              </a:moveTo>
              <a:lnTo>
                <a:pt x="0" y="214045"/>
              </a:lnTo>
              <a:lnTo>
                <a:pt x="3220486" y="214045"/>
              </a:lnTo>
              <a:lnTo>
                <a:pt x="3220486" y="35904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4D598B-CB7A-C14E-AF32-9431FF3DFF73}">
      <dsp:nvSpPr>
        <dsp:cNvPr id="0" name=""/>
        <dsp:cNvSpPr/>
      </dsp:nvSpPr>
      <dsp:spPr>
        <a:xfrm>
          <a:off x="3902388" y="2612008"/>
          <a:ext cx="1610243" cy="359044"/>
        </a:xfrm>
        <a:custGeom>
          <a:avLst/>
          <a:gdLst/>
          <a:ahLst/>
          <a:cxnLst/>
          <a:rect l="0" t="0" r="0" b="0"/>
          <a:pathLst>
            <a:path>
              <a:moveTo>
                <a:pt x="0" y="0"/>
              </a:moveTo>
              <a:lnTo>
                <a:pt x="0" y="214045"/>
              </a:lnTo>
              <a:lnTo>
                <a:pt x="1610243" y="214045"/>
              </a:lnTo>
              <a:lnTo>
                <a:pt x="1610243" y="35904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2506729-3BD3-C649-B090-347CD8BCE73A}">
      <dsp:nvSpPr>
        <dsp:cNvPr id="0" name=""/>
        <dsp:cNvSpPr/>
      </dsp:nvSpPr>
      <dsp:spPr>
        <a:xfrm>
          <a:off x="3856668" y="2612008"/>
          <a:ext cx="91440" cy="359044"/>
        </a:xfrm>
        <a:custGeom>
          <a:avLst/>
          <a:gdLst/>
          <a:ahLst/>
          <a:cxnLst/>
          <a:rect l="0" t="0" r="0" b="0"/>
          <a:pathLst>
            <a:path>
              <a:moveTo>
                <a:pt x="45720" y="0"/>
              </a:moveTo>
              <a:lnTo>
                <a:pt x="45720" y="35904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F0654CF-4CB6-5743-8813-BDD06FE55019}">
      <dsp:nvSpPr>
        <dsp:cNvPr id="0" name=""/>
        <dsp:cNvSpPr/>
      </dsp:nvSpPr>
      <dsp:spPr>
        <a:xfrm>
          <a:off x="2292145" y="3592474"/>
          <a:ext cx="805121" cy="359044"/>
        </a:xfrm>
        <a:custGeom>
          <a:avLst/>
          <a:gdLst/>
          <a:ahLst/>
          <a:cxnLst/>
          <a:rect l="0" t="0" r="0" b="0"/>
          <a:pathLst>
            <a:path>
              <a:moveTo>
                <a:pt x="0" y="0"/>
              </a:moveTo>
              <a:lnTo>
                <a:pt x="0" y="214045"/>
              </a:lnTo>
              <a:lnTo>
                <a:pt x="805121" y="214045"/>
              </a:lnTo>
              <a:lnTo>
                <a:pt x="805121" y="3590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27421D9-8A9C-9542-856D-2CF735E50D56}">
      <dsp:nvSpPr>
        <dsp:cNvPr id="0" name=""/>
        <dsp:cNvSpPr/>
      </dsp:nvSpPr>
      <dsp:spPr>
        <a:xfrm>
          <a:off x="1487024" y="3592474"/>
          <a:ext cx="805121" cy="359044"/>
        </a:xfrm>
        <a:custGeom>
          <a:avLst/>
          <a:gdLst/>
          <a:ahLst/>
          <a:cxnLst/>
          <a:rect l="0" t="0" r="0" b="0"/>
          <a:pathLst>
            <a:path>
              <a:moveTo>
                <a:pt x="805121" y="0"/>
              </a:moveTo>
              <a:lnTo>
                <a:pt x="805121" y="214045"/>
              </a:lnTo>
              <a:lnTo>
                <a:pt x="0" y="214045"/>
              </a:lnTo>
              <a:lnTo>
                <a:pt x="0" y="3590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362A02-D00C-344F-831F-42F64CE4AB0F}">
      <dsp:nvSpPr>
        <dsp:cNvPr id="0" name=""/>
        <dsp:cNvSpPr/>
      </dsp:nvSpPr>
      <dsp:spPr>
        <a:xfrm>
          <a:off x="2292145" y="2612008"/>
          <a:ext cx="1610243" cy="359044"/>
        </a:xfrm>
        <a:custGeom>
          <a:avLst/>
          <a:gdLst/>
          <a:ahLst/>
          <a:cxnLst/>
          <a:rect l="0" t="0" r="0" b="0"/>
          <a:pathLst>
            <a:path>
              <a:moveTo>
                <a:pt x="1610243" y="0"/>
              </a:moveTo>
              <a:lnTo>
                <a:pt x="1610243" y="214045"/>
              </a:lnTo>
              <a:lnTo>
                <a:pt x="0" y="214045"/>
              </a:lnTo>
              <a:lnTo>
                <a:pt x="0" y="35904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0F38478-4651-0F43-BDBA-B7062E7A7497}">
      <dsp:nvSpPr>
        <dsp:cNvPr id="0" name=""/>
        <dsp:cNvSpPr/>
      </dsp:nvSpPr>
      <dsp:spPr>
        <a:xfrm>
          <a:off x="681902" y="2612008"/>
          <a:ext cx="3220486" cy="359044"/>
        </a:xfrm>
        <a:custGeom>
          <a:avLst/>
          <a:gdLst/>
          <a:ahLst/>
          <a:cxnLst/>
          <a:rect l="0" t="0" r="0" b="0"/>
          <a:pathLst>
            <a:path>
              <a:moveTo>
                <a:pt x="3220486" y="0"/>
              </a:moveTo>
              <a:lnTo>
                <a:pt x="3220486" y="214045"/>
              </a:lnTo>
              <a:lnTo>
                <a:pt x="0" y="214045"/>
              </a:lnTo>
              <a:lnTo>
                <a:pt x="0" y="35904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70C9C87-17E7-B64D-A1A3-3F84104A3B66}">
      <dsp:nvSpPr>
        <dsp:cNvPr id="0" name=""/>
        <dsp:cNvSpPr/>
      </dsp:nvSpPr>
      <dsp:spPr>
        <a:xfrm>
          <a:off x="1692034" y="1990585"/>
          <a:ext cx="1200223" cy="6214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87690" numCol="1" spcCol="1270" anchor="ctr" anchorCtr="0">
          <a:noAutofit/>
        </a:bodyPr>
        <a:lstStyle/>
        <a:p>
          <a:pPr marL="0" lvl="0" indent="0" algn="ctr" defTabSz="533400">
            <a:lnSpc>
              <a:spcPct val="90000"/>
            </a:lnSpc>
            <a:spcBef>
              <a:spcPct val="0"/>
            </a:spcBef>
            <a:spcAft>
              <a:spcPct val="35000"/>
            </a:spcAft>
            <a:buNone/>
          </a:pPr>
          <a:r>
            <a:rPr lang="en-US" sz="1200" kern="1200" dirty="0"/>
            <a:t>NIST Voting, Acting </a:t>
          </a:r>
          <a:r>
            <a:rPr lang="en-US" sz="1200" kern="1200" dirty="0" err="1"/>
            <a:t>Mgr</a:t>
          </a:r>
          <a:endParaRPr lang="en-US" sz="1200" kern="1200" dirty="0"/>
        </a:p>
      </dsp:txBody>
      <dsp:txXfrm>
        <a:off x="1692034" y="1990585"/>
        <a:ext cx="1200223" cy="621422"/>
      </dsp:txXfrm>
    </dsp:sp>
    <dsp:sp modelId="{63E0CEE9-B5D2-A44D-BEC8-526235FE709B}">
      <dsp:nvSpPr>
        <dsp:cNvPr id="0" name=""/>
        <dsp:cNvSpPr/>
      </dsp:nvSpPr>
      <dsp:spPr>
        <a:xfrm>
          <a:off x="1932078" y="2473914"/>
          <a:ext cx="1080201" cy="2071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7620" rIns="30480" bIns="7620" numCol="1" spcCol="1270" anchor="ctr" anchorCtr="0">
          <a:noAutofit/>
        </a:bodyPr>
        <a:lstStyle/>
        <a:p>
          <a:pPr marL="0" lvl="0" indent="0" algn="r" defTabSz="533400">
            <a:lnSpc>
              <a:spcPct val="90000"/>
            </a:lnSpc>
            <a:spcBef>
              <a:spcPct val="0"/>
            </a:spcBef>
            <a:spcAft>
              <a:spcPct val="35000"/>
            </a:spcAft>
            <a:buNone/>
          </a:pPr>
          <a:r>
            <a:rPr lang="en-US" sz="1200" kern="1200" dirty="0"/>
            <a:t>Lisa Carnahan</a:t>
          </a:r>
        </a:p>
      </dsp:txBody>
      <dsp:txXfrm>
        <a:off x="1932078" y="2473914"/>
        <a:ext cx="1080201" cy="207140"/>
      </dsp:txXfrm>
    </dsp:sp>
    <dsp:sp modelId="{999C479E-3A34-AE42-BF75-FA38C73A7F2E}">
      <dsp:nvSpPr>
        <dsp:cNvPr id="0" name=""/>
        <dsp:cNvSpPr/>
      </dsp:nvSpPr>
      <dsp:spPr>
        <a:xfrm>
          <a:off x="3302277" y="1990585"/>
          <a:ext cx="1200223" cy="6214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87690" numCol="1" spcCol="1270" anchor="ctr" anchorCtr="0">
          <a:noAutofit/>
        </a:bodyPr>
        <a:lstStyle/>
        <a:p>
          <a:pPr marL="0" lvl="0" indent="0" algn="ctr" defTabSz="533400">
            <a:lnSpc>
              <a:spcPct val="90000"/>
            </a:lnSpc>
            <a:spcBef>
              <a:spcPct val="0"/>
            </a:spcBef>
            <a:spcAft>
              <a:spcPct val="35000"/>
            </a:spcAft>
            <a:buNone/>
          </a:pPr>
          <a:r>
            <a:rPr lang="en-US" sz="1200" kern="1200" dirty="0"/>
            <a:t>NIST Voting, </a:t>
          </a:r>
          <a:r>
            <a:rPr lang="en-US" sz="1200" kern="1200" dirty="0" err="1"/>
            <a:t>Mgr</a:t>
          </a:r>
          <a:endParaRPr lang="en-US" sz="1200" kern="1200" dirty="0"/>
        </a:p>
      </dsp:txBody>
      <dsp:txXfrm>
        <a:off x="3302277" y="1990585"/>
        <a:ext cx="1200223" cy="621422"/>
      </dsp:txXfrm>
    </dsp:sp>
    <dsp:sp modelId="{2EF836F2-64CE-9A43-BC4D-329173B1CEFD}">
      <dsp:nvSpPr>
        <dsp:cNvPr id="0" name=""/>
        <dsp:cNvSpPr/>
      </dsp:nvSpPr>
      <dsp:spPr>
        <a:xfrm>
          <a:off x="3542321" y="2473914"/>
          <a:ext cx="1080201" cy="2071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7620" rIns="30480" bIns="7620" numCol="1" spcCol="1270" anchor="ctr" anchorCtr="0">
          <a:noAutofit/>
        </a:bodyPr>
        <a:lstStyle/>
        <a:p>
          <a:pPr marL="0" lvl="0" indent="0" algn="r" defTabSz="533400">
            <a:lnSpc>
              <a:spcPct val="90000"/>
            </a:lnSpc>
            <a:spcBef>
              <a:spcPct val="0"/>
            </a:spcBef>
            <a:spcAft>
              <a:spcPct val="35000"/>
            </a:spcAft>
            <a:buNone/>
          </a:pPr>
          <a:r>
            <a:rPr lang="en-US" sz="1200" kern="1200" dirty="0"/>
            <a:t>Mary Brady</a:t>
          </a:r>
        </a:p>
      </dsp:txBody>
      <dsp:txXfrm>
        <a:off x="3542321" y="2473914"/>
        <a:ext cx="1080201" cy="207140"/>
      </dsp:txXfrm>
    </dsp:sp>
    <dsp:sp modelId="{E8B62733-B0FF-CE4B-940A-29906E7A7466}">
      <dsp:nvSpPr>
        <dsp:cNvPr id="0" name=""/>
        <dsp:cNvSpPr/>
      </dsp:nvSpPr>
      <dsp:spPr>
        <a:xfrm>
          <a:off x="81791" y="2971052"/>
          <a:ext cx="1200223" cy="6214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87690" numCol="1" spcCol="1270" anchor="ctr" anchorCtr="0">
          <a:noAutofit/>
        </a:bodyPr>
        <a:lstStyle/>
        <a:p>
          <a:pPr marL="0" lvl="0" indent="0" algn="ctr" defTabSz="533400">
            <a:lnSpc>
              <a:spcPct val="90000"/>
            </a:lnSpc>
            <a:spcBef>
              <a:spcPct val="0"/>
            </a:spcBef>
            <a:spcAft>
              <a:spcPct val="35000"/>
            </a:spcAft>
            <a:buNone/>
          </a:pPr>
          <a:r>
            <a:rPr lang="en-US" sz="1200" kern="1200" dirty="0"/>
            <a:t>Human Factors</a:t>
          </a:r>
        </a:p>
      </dsp:txBody>
      <dsp:txXfrm>
        <a:off x="81791" y="2971052"/>
        <a:ext cx="1200223" cy="621422"/>
      </dsp:txXfrm>
    </dsp:sp>
    <dsp:sp modelId="{8BF06A49-8956-964D-B164-67433EEEF193}">
      <dsp:nvSpPr>
        <dsp:cNvPr id="0" name=""/>
        <dsp:cNvSpPr/>
      </dsp:nvSpPr>
      <dsp:spPr>
        <a:xfrm>
          <a:off x="321835" y="3454380"/>
          <a:ext cx="1080201" cy="2071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6985" rIns="27940" bIns="6985" numCol="1" spcCol="1270" anchor="ctr" anchorCtr="0">
          <a:noAutofit/>
        </a:bodyPr>
        <a:lstStyle/>
        <a:p>
          <a:pPr marL="0" lvl="0" indent="0" algn="r" defTabSz="488950">
            <a:lnSpc>
              <a:spcPct val="90000"/>
            </a:lnSpc>
            <a:spcBef>
              <a:spcPct val="0"/>
            </a:spcBef>
            <a:spcAft>
              <a:spcPct val="35000"/>
            </a:spcAft>
            <a:buNone/>
          </a:pPr>
          <a:r>
            <a:rPr lang="en-US" sz="1100" kern="1200" dirty="0"/>
            <a:t>Sharon Laskowski</a:t>
          </a:r>
        </a:p>
      </dsp:txBody>
      <dsp:txXfrm>
        <a:off x="321835" y="3454380"/>
        <a:ext cx="1080201" cy="207140"/>
      </dsp:txXfrm>
    </dsp:sp>
    <dsp:sp modelId="{468C6C9C-4B28-2A40-AC9A-5CF6FDB86C59}">
      <dsp:nvSpPr>
        <dsp:cNvPr id="0" name=""/>
        <dsp:cNvSpPr/>
      </dsp:nvSpPr>
      <dsp:spPr>
        <a:xfrm>
          <a:off x="1692034" y="2971052"/>
          <a:ext cx="1200223" cy="6214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87690" numCol="1" spcCol="1270" anchor="ctr" anchorCtr="0">
          <a:noAutofit/>
        </a:bodyPr>
        <a:lstStyle/>
        <a:p>
          <a:pPr marL="0" lvl="0" indent="0" algn="ctr" defTabSz="533400">
            <a:lnSpc>
              <a:spcPct val="90000"/>
            </a:lnSpc>
            <a:spcBef>
              <a:spcPct val="0"/>
            </a:spcBef>
            <a:spcAft>
              <a:spcPct val="35000"/>
            </a:spcAft>
            <a:buNone/>
          </a:pPr>
          <a:r>
            <a:rPr lang="en-US" sz="1200" kern="1200" dirty="0"/>
            <a:t>Cybersecurity</a:t>
          </a:r>
        </a:p>
      </dsp:txBody>
      <dsp:txXfrm>
        <a:off x="1692034" y="2971052"/>
        <a:ext cx="1200223" cy="621422"/>
      </dsp:txXfrm>
    </dsp:sp>
    <dsp:sp modelId="{068F11FB-106C-564B-A0CE-3182BC03E3D8}">
      <dsp:nvSpPr>
        <dsp:cNvPr id="0" name=""/>
        <dsp:cNvSpPr/>
      </dsp:nvSpPr>
      <dsp:spPr>
        <a:xfrm>
          <a:off x="1932078" y="3454380"/>
          <a:ext cx="1080201" cy="2071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7620" rIns="30480" bIns="7620" numCol="1" spcCol="1270" anchor="ctr" anchorCtr="0">
          <a:noAutofit/>
        </a:bodyPr>
        <a:lstStyle/>
        <a:p>
          <a:pPr marL="0" lvl="0" indent="0" algn="r" defTabSz="533400">
            <a:lnSpc>
              <a:spcPct val="90000"/>
            </a:lnSpc>
            <a:spcBef>
              <a:spcPct val="0"/>
            </a:spcBef>
            <a:spcAft>
              <a:spcPct val="35000"/>
            </a:spcAft>
            <a:buNone/>
          </a:pPr>
          <a:r>
            <a:rPr lang="en-US" sz="1200" kern="1200" dirty="0" err="1"/>
            <a:t>Gema</a:t>
          </a:r>
          <a:r>
            <a:rPr lang="en-US" sz="1200" kern="1200" dirty="0"/>
            <a:t> Howell</a:t>
          </a:r>
        </a:p>
      </dsp:txBody>
      <dsp:txXfrm>
        <a:off x="1932078" y="3454380"/>
        <a:ext cx="1080201" cy="207140"/>
      </dsp:txXfrm>
    </dsp:sp>
    <dsp:sp modelId="{404B5B4E-138A-764D-BB47-689678807E6A}">
      <dsp:nvSpPr>
        <dsp:cNvPr id="0" name=""/>
        <dsp:cNvSpPr/>
      </dsp:nvSpPr>
      <dsp:spPr>
        <a:xfrm>
          <a:off x="886912" y="3951518"/>
          <a:ext cx="1200223" cy="6214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87690" numCol="1" spcCol="1270" anchor="ctr" anchorCtr="0">
          <a:noAutofit/>
        </a:bodyPr>
        <a:lstStyle/>
        <a:p>
          <a:pPr marL="0" lvl="0" indent="0" algn="ctr" defTabSz="533400">
            <a:lnSpc>
              <a:spcPct val="90000"/>
            </a:lnSpc>
            <a:spcBef>
              <a:spcPct val="0"/>
            </a:spcBef>
            <a:spcAft>
              <a:spcPct val="35000"/>
            </a:spcAft>
            <a:buNone/>
          </a:pPr>
          <a:r>
            <a:rPr lang="en-US" sz="1200" kern="1200" dirty="0"/>
            <a:t>Cybersecurity</a:t>
          </a:r>
        </a:p>
      </dsp:txBody>
      <dsp:txXfrm>
        <a:off x="886912" y="3951518"/>
        <a:ext cx="1200223" cy="621422"/>
      </dsp:txXfrm>
    </dsp:sp>
    <dsp:sp modelId="{8FD48770-6075-D048-BC0B-7DEF461B7777}">
      <dsp:nvSpPr>
        <dsp:cNvPr id="0" name=""/>
        <dsp:cNvSpPr/>
      </dsp:nvSpPr>
      <dsp:spPr>
        <a:xfrm>
          <a:off x="1126957" y="4434847"/>
          <a:ext cx="1080201" cy="2071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6985" rIns="27940" bIns="6985" numCol="1" spcCol="1270" anchor="ctr" anchorCtr="0">
          <a:noAutofit/>
        </a:bodyPr>
        <a:lstStyle/>
        <a:p>
          <a:pPr marL="0" lvl="0" indent="0" algn="r" defTabSz="466725">
            <a:lnSpc>
              <a:spcPct val="90000"/>
            </a:lnSpc>
            <a:spcBef>
              <a:spcPct val="0"/>
            </a:spcBef>
            <a:spcAft>
              <a:spcPct val="35000"/>
            </a:spcAft>
            <a:buNone/>
          </a:pPr>
          <a:r>
            <a:rPr lang="en-US" sz="1050" kern="1200" dirty="0"/>
            <a:t>Andy </a:t>
          </a:r>
          <a:r>
            <a:rPr lang="en-US" sz="1050" kern="1200" dirty="0" err="1"/>
            <a:t>Regenscheid</a:t>
          </a:r>
          <a:endParaRPr lang="en-US" sz="1050" kern="1200" dirty="0"/>
        </a:p>
      </dsp:txBody>
      <dsp:txXfrm>
        <a:off x="1126957" y="4434847"/>
        <a:ext cx="1080201" cy="207140"/>
      </dsp:txXfrm>
    </dsp:sp>
    <dsp:sp modelId="{A95C4A77-BA0B-A844-80D4-DD4578277CCC}">
      <dsp:nvSpPr>
        <dsp:cNvPr id="0" name=""/>
        <dsp:cNvSpPr/>
      </dsp:nvSpPr>
      <dsp:spPr>
        <a:xfrm>
          <a:off x="2497155" y="3951518"/>
          <a:ext cx="1200223" cy="6214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87690" numCol="1" spcCol="1270" anchor="ctr" anchorCtr="0">
          <a:noAutofit/>
        </a:bodyPr>
        <a:lstStyle/>
        <a:p>
          <a:pPr marL="0" lvl="0" indent="0" algn="ctr" defTabSz="533400">
            <a:lnSpc>
              <a:spcPct val="90000"/>
            </a:lnSpc>
            <a:spcBef>
              <a:spcPct val="0"/>
            </a:spcBef>
            <a:spcAft>
              <a:spcPct val="35000"/>
            </a:spcAft>
            <a:buNone/>
          </a:pPr>
          <a:r>
            <a:rPr lang="en-US" sz="1200" kern="1200" dirty="0"/>
            <a:t>Cybersecurity</a:t>
          </a:r>
        </a:p>
      </dsp:txBody>
      <dsp:txXfrm>
        <a:off x="2497155" y="3951518"/>
        <a:ext cx="1200223" cy="621422"/>
      </dsp:txXfrm>
    </dsp:sp>
    <dsp:sp modelId="{E0189F52-A079-E944-85B7-B537688F35AD}">
      <dsp:nvSpPr>
        <dsp:cNvPr id="0" name=""/>
        <dsp:cNvSpPr/>
      </dsp:nvSpPr>
      <dsp:spPr>
        <a:xfrm>
          <a:off x="2737200" y="4434847"/>
          <a:ext cx="1080201" cy="2071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7620" rIns="30480" bIns="7620" numCol="1" spcCol="1270" anchor="ctr" anchorCtr="0">
          <a:noAutofit/>
        </a:bodyPr>
        <a:lstStyle/>
        <a:p>
          <a:pPr marL="0" lvl="0" indent="0" algn="r" defTabSz="533400">
            <a:lnSpc>
              <a:spcPct val="90000"/>
            </a:lnSpc>
            <a:spcBef>
              <a:spcPct val="0"/>
            </a:spcBef>
            <a:spcAft>
              <a:spcPct val="35000"/>
            </a:spcAft>
            <a:buNone/>
          </a:pPr>
          <a:r>
            <a:rPr lang="en-US" sz="1200" kern="1200" dirty="0"/>
            <a:t>Jeffrey </a:t>
          </a:r>
          <a:r>
            <a:rPr lang="en-US" sz="1100" kern="1200" dirty="0"/>
            <a:t>Marron</a:t>
          </a:r>
          <a:endParaRPr lang="en-US" sz="1200" kern="1200" dirty="0"/>
        </a:p>
      </dsp:txBody>
      <dsp:txXfrm>
        <a:off x="2737200" y="4434847"/>
        <a:ext cx="1080201" cy="207140"/>
      </dsp:txXfrm>
    </dsp:sp>
    <dsp:sp modelId="{30421973-2B9B-CC4E-8FB8-CCA0980A6714}">
      <dsp:nvSpPr>
        <dsp:cNvPr id="0" name=""/>
        <dsp:cNvSpPr/>
      </dsp:nvSpPr>
      <dsp:spPr>
        <a:xfrm>
          <a:off x="3302277" y="2971052"/>
          <a:ext cx="1200223" cy="6214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87690" numCol="1" spcCol="1270" anchor="ctr" anchorCtr="0">
          <a:noAutofit/>
        </a:bodyPr>
        <a:lstStyle/>
        <a:p>
          <a:pPr marL="0" lvl="0" indent="0" algn="ctr" defTabSz="533400">
            <a:lnSpc>
              <a:spcPct val="90000"/>
            </a:lnSpc>
            <a:spcBef>
              <a:spcPct val="0"/>
            </a:spcBef>
            <a:spcAft>
              <a:spcPct val="35000"/>
            </a:spcAft>
            <a:buNone/>
          </a:pPr>
          <a:r>
            <a:rPr lang="en-US" sz="1200" kern="1200" dirty="0"/>
            <a:t>Core, Interoperability, Transparency</a:t>
          </a:r>
        </a:p>
      </dsp:txBody>
      <dsp:txXfrm>
        <a:off x="3302277" y="2971052"/>
        <a:ext cx="1200223" cy="621422"/>
      </dsp:txXfrm>
    </dsp:sp>
    <dsp:sp modelId="{9B1A6434-0EDE-244A-8723-309A7AC18771}">
      <dsp:nvSpPr>
        <dsp:cNvPr id="0" name=""/>
        <dsp:cNvSpPr/>
      </dsp:nvSpPr>
      <dsp:spPr>
        <a:xfrm>
          <a:off x="3542321" y="3454380"/>
          <a:ext cx="1080201" cy="2071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7620" rIns="30480" bIns="7620" numCol="1" spcCol="1270" anchor="ctr" anchorCtr="0">
          <a:noAutofit/>
        </a:bodyPr>
        <a:lstStyle/>
        <a:p>
          <a:pPr marL="0" lvl="0" indent="0" algn="r" defTabSz="533400">
            <a:lnSpc>
              <a:spcPct val="90000"/>
            </a:lnSpc>
            <a:spcBef>
              <a:spcPct val="0"/>
            </a:spcBef>
            <a:spcAft>
              <a:spcPct val="35000"/>
            </a:spcAft>
            <a:buNone/>
          </a:pPr>
          <a:r>
            <a:rPr lang="en-US" sz="1200" kern="1200" dirty="0"/>
            <a:t>John </a:t>
          </a:r>
          <a:r>
            <a:rPr lang="en-US" sz="1200" kern="1200" dirty="0" err="1"/>
            <a:t>Wack</a:t>
          </a:r>
          <a:endParaRPr lang="en-US" sz="1200" kern="1200" dirty="0"/>
        </a:p>
      </dsp:txBody>
      <dsp:txXfrm>
        <a:off x="3542321" y="3454380"/>
        <a:ext cx="1080201" cy="207140"/>
      </dsp:txXfrm>
    </dsp:sp>
    <dsp:sp modelId="{FE7BCDA2-F004-8546-9151-A90EFB76E48F}">
      <dsp:nvSpPr>
        <dsp:cNvPr id="0" name=""/>
        <dsp:cNvSpPr/>
      </dsp:nvSpPr>
      <dsp:spPr>
        <a:xfrm>
          <a:off x="4912520" y="2971052"/>
          <a:ext cx="1200223" cy="6214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87690" numCol="1" spcCol="1270" anchor="ctr" anchorCtr="0">
          <a:noAutofit/>
        </a:bodyPr>
        <a:lstStyle/>
        <a:p>
          <a:pPr marL="0" lvl="0" indent="0" algn="ctr" defTabSz="533400">
            <a:lnSpc>
              <a:spcPct val="90000"/>
            </a:lnSpc>
            <a:spcBef>
              <a:spcPct val="0"/>
            </a:spcBef>
            <a:spcAft>
              <a:spcPct val="35000"/>
            </a:spcAft>
            <a:buNone/>
          </a:pPr>
          <a:r>
            <a:rPr lang="en-US" sz="1200" kern="1200" dirty="0"/>
            <a:t>HW, SW, Testing</a:t>
          </a:r>
        </a:p>
      </dsp:txBody>
      <dsp:txXfrm>
        <a:off x="4912520" y="2971052"/>
        <a:ext cx="1200223" cy="621422"/>
      </dsp:txXfrm>
    </dsp:sp>
    <dsp:sp modelId="{9EC522A4-0C3C-3043-82F6-FDA08C3EA396}">
      <dsp:nvSpPr>
        <dsp:cNvPr id="0" name=""/>
        <dsp:cNvSpPr/>
      </dsp:nvSpPr>
      <dsp:spPr>
        <a:xfrm>
          <a:off x="5152564" y="3454380"/>
          <a:ext cx="1080201" cy="2071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7620" rIns="30480" bIns="7620" numCol="1" spcCol="1270" anchor="ctr" anchorCtr="0">
          <a:noAutofit/>
        </a:bodyPr>
        <a:lstStyle/>
        <a:p>
          <a:pPr marL="0" lvl="0" indent="0" algn="r" defTabSz="533400">
            <a:lnSpc>
              <a:spcPct val="90000"/>
            </a:lnSpc>
            <a:spcBef>
              <a:spcPct val="0"/>
            </a:spcBef>
            <a:spcAft>
              <a:spcPct val="35000"/>
            </a:spcAft>
            <a:buNone/>
          </a:pPr>
          <a:r>
            <a:rPr lang="en-US" sz="1200" kern="1200" dirty="0"/>
            <a:t>Ben Long</a:t>
          </a:r>
        </a:p>
      </dsp:txBody>
      <dsp:txXfrm>
        <a:off x="5152564" y="3454380"/>
        <a:ext cx="1080201" cy="207140"/>
      </dsp:txXfrm>
    </dsp:sp>
    <dsp:sp modelId="{9EA69116-5C10-7F45-8ADE-E48893F03A6A}">
      <dsp:nvSpPr>
        <dsp:cNvPr id="0" name=""/>
        <dsp:cNvSpPr/>
      </dsp:nvSpPr>
      <dsp:spPr>
        <a:xfrm>
          <a:off x="6522763" y="2971052"/>
          <a:ext cx="1200223" cy="62142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87690" numCol="1" spcCol="1270" anchor="ctr" anchorCtr="0">
          <a:noAutofit/>
        </a:bodyPr>
        <a:lstStyle/>
        <a:p>
          <a:pPr marL="0" lvl="0" indent="0" algn="ctr" defTabSz="533400">
            <a:lnSpc>
              <a:spcPct val="90000"/>
            </a:lnSpc>
            <a:spcBef>
              <a:spcPct val="0"/>
            </a:spcBef>
            <a:spcAft>
              <a:spcPct val="35000"/>
            </a:spcAft>
            <a:buNone/>
          </a:pPr>
          <a:r>
            <a:rPr lang="en-US" sz="1200" kern="1200" dirty="0"/>
            <a:t>TGDC Liaison</a:t>
          </a:r>
        </a:p>
      </dsp:txBody>
      <dsp:txXfrm>
        <a:off x="6522763" y="2971052"/>
        <a:ext cx="1200223" cy="621422"/>
      </dsp:txXfrm>
    </dsp:sp>
    <dsp:sp modelId="{F167E377-F521-7E42-82CC-F1A11D73F2E7}">
      <dsp:nvSpPr>
        <dsp:cNvPr id="0" name=""/>
        <dsp:cNvSpPr/>
      </dsp:nvSpPr>
      <dsp:spPr>
        <a:xfrm>
          <a:off x="6762807" y="3454380"/>
          <a:ext cx="1080201" cy="2071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7620" rIns="30480" bIns="7620" numCol="1" spcCol="1270" anchor="ctr" anchorCtr="0">
          <a:noAutofit/>
        </a:bodyPr>
        <a:lstStyle/>
        <a:p>
          <a:pPr marL="0" lvl="0" indent="0" algn="r" defTabSz="533400">
            <a:lnSpc>
              <a:spcPct val="90000"/>
            </a:lnSpc>
            <a:spcBef>
              <a:spcPct val="0"/>
            </a:spcBef>
            <a:spcAft>
              <a:spcPct val="35000"/>
            </a:spcAft>
            <a:buNone/>
          </a:pPr>
          <a:r>
            <a:rPr lang="en-US" sz="1200" kern="1200" dirty="0"/>
            <a:t>Patricia </a:t>
          </a:r>
          <a:r>
            <a:rPr lang="en-US" sz="1200" kern="1200" dirty="0" err="1"/>
            <a:t>Wilburg</a:t>
          </a:r>
          <a:endParaRPr lang="en-US" sz="1200" kern="1200" dirty="0"/>
        </a:p>
      </dsp:txBody>
      <dsp:txXfrm>
        <a:off x="6762807" y="3454380"/>
        <a:ext cx="1080201" cy="2071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220CE8-8DAE-AF48-A421-5A79E6AF093A}">
      <dsp:nvSpPr>
        <dsp:cNvPr id="0" name=""/>
        <dsp:cNvSpPr/>
      </dsp:nvSpPr>
      <dsp:spPr>
        <a:xfrm>
          <a:off x="5668762" y="2889730"/>
          <a:ext cx="1129851" cy="537706"/>
        </a:xfrm>
        <a:custGeom>
          <a:avLst/>
          <a:gdLst/>
          <a:ahLst/>
          <a:cxnLst/>
          <a:rect l="0" t="0" r="0" b="0"/>
          <a:pathLst>
            <a:path>
              <a:moveTo>
                <a:pt x="0" y="0"/>
              </a:moveTo>
              <a:lnTo>
                <a:pt x="0" y="366431"/>
              </a:lnTo>
              <a:lnTo>
                <a:pt x="1129851" y="366431"/>
              </a:lnTo>
              <a:lnTo>
                <a:pt x="1129851" y="537706"/>
              </a:lnTo>
            </a:path>
          </a:pathLst>
        </a:custGeom>
        <a:noFill/>
        <a:ln w="25400" cap="flat" cmpd="sng" algn="ctr">
          <a:solidFill>
            <a:schemeClr val="accent2">
              <a:tint val="7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0FC05BC-BC15-2147-9DBA-E4359C42BC3A}">
      <dsp:nvSpPr>
        <dsp:cNvPr id="0" name=""/>
        <dsp:cNvSpPr/>
      </dsp:nvSpPr>
      <dsp:spPr>
        <a:xfrm>
          <a:off x="4538911" y="2889730"/>
          <a:ext cx="1129851" cy="537706"/>
        </a:xfrm>
        <a:custGeom>
          <a:avLst/>
          <a:gdLst/>
          <a:ahLst/>
          <a:cxnLst/>
          <a:rect l="0" t="0" r="0" b="0"/>
          <a:pathLst>
            <a:path>
              <a:moveTo>
                <a:pt x="1129851" y="0"/>
              </a:moveTo>
              <a:lnTo>
                <a:pt x="1129851" y="366431"/>
              </a:lnTo>
              <a:lnTo>
                <a:pt x="0" y="366431"/>
              </a:lnTo>
              <a:lnTo>
                <a:pt x="0" y="537706"/>
              </a:lnTo>
            </a:path>
          </a:pathLst>
        </a:custGeom>
        <a:noFill/>
        <a:ln w="25400" cap="flat" cmpd="sng" algn="ctr">
          <a:solidFill>
            <a:schemeClr val="accent2">
              <a:tint val="7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6098CBB-9B19-B642-9B80-9DDC07E7DB02}">
      <dsp:nvSpPr>
        <dsp:cNvPr id="0" name=""/>
        <dsp:cNvSpPr/>
      </dsp:nvSpPr>
      <dsp:spPr>
        <a:xfrm>
          <a:off x="3409060" y="1176445"/>
          <a:ext cx="2259702" cy="539267"/>
        </a:xfrm>
        <a:custGeom>
          <a:avLst/>
          <a:gdLst/>
          <a:ahLst/>
          <a:cxnLst/>
          <a:rect l="0" t="0" r="0" b="0"/>
          <a:pathLst>
            <a:path>
              <a:moveTo>
                <a:pt x="0" y="0"/>
              </a:moveTo>
              <a:lnTo>
                <a:pt x="0" y="367992"/>
              </a:lnTo>
              <a:lnTo>
                <a:pt x="2259702" y="367992"/>
              </a:lnTo>
              <a:lnTo>
                <a:pt x="2259702" y="53926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0C4600-C9E8-CD40-9837-BA46BEC6B7F0}">
      <dsp:nvSpPr>
        <dsp:cNvPr id="0" name=""/>
        <dsp:cNvSpPr/>
      </dsp:nvSpPr>
      <dsp:spPr>
        <a:xfrm>
          <a:off x="3363340" y="1176445"/>
          <a:ext cx="91440" cy="539267"/>
        </a:xfrm>
        <a:custGeom>
          <a:avLst/>
          <a:gdLst/>
          <a:ahLst/>
          <a:cxnLst/>
          <a:rect l="0" t="0" r="0" b="0"/>
          <a:pathLst>
            <a:path>
              <a:moveTo>
                <a:pt x="45720" y="0"/>
              </a:moveTo>
              <a:lnTo>
                <a:pt x="45720" y="53926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F31A2F6-AE33-3843-AC73-1D8B34600C82}">
      <dsp:nvSpPr>
        <dsp:cNvPr id="0" name=""/>
        <dsp:cNvSpPr/>
      </dsp:nvSpPr>
      <dsp:spPr>
        <a:xfrm>
          <a:off x="1149358" y="1176445"/>
          <a:ext cx="2259702" cy="539267"/>
        </a:xfrm>
        <a:custGeom>
          <a:avLst/>
          <a:gdLst/>
          <a:ahLst/>
          <a:cxnLst/>
          <a:rect l="0" t="0" r="0" b="0"/>
          <a:pathLst>
            <a:path>
              <a:moveTo>
                <a:pt x="2259702" y="0"/>
              </a:moveTo>
              <a:lnTo>
                <a:pt x="2259702" y="367992"/>
              </a:lnTo>
              <a:lnTo>
                <a:pt x="0" y="367992"/>
              </a:lnTo>
              <a:lnTo>
                <a:pt x="0" y="53926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1156F77-576D-B243-ACA4-0FE958978F9B}">
      <dsp:nvSpPr>
        <dsp:cNvPr id="0" name=""/>
        <dsp:cNvSpPr/>
      </dsp:nvSpPr>
      <dsp:spPr>
        <a:xfrm>
          <a:off x="2484637" y="2427"/>
          <a:ext cx="1848847" cy="1174017"/>
        </a:xfrm>
        <a:prstGeom prst="roundRect">
          <a:avLst>
            <a:gd name="adj" fmla="val 10000"/>
          </a:avLst>
        </a:prstGeom>
        <a:solidFill>
          <a:schemeClr val="accent1">
            <a:lumMod val="50000"/>
          </a:schemeClr>
        </a:solidFill>
        <a:ln>
          <a:solidFill>
            <a:srgbClr val="4F81BD"/>
          </a:solid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9B2895F9-E769-3E47-9958-6BB1B44B8DE2}">
      <dsp:nvSpPr>
        <dsp:cNvPr id="0" name=""/>
        <dsp:cNvSpPr/>
      </dsp:nvSpPr>
      <dsp:spPr>
        <a:xfrm>
          <a:off x="2690064" y="197583"/>
          <a:ext cx="1848847" cy="1174017"/>
        </a:xfrm>
        <a:prstGeom prst="roundRect">
          <a:avLst>
            <a:gd name="adj" fmla="val 10000"/>
          </a:avLst>
        </a:prstGeom>
        <a:solidFill>
          <a:schemeClr val="lt1">
            <a:alpha val="90000"/>
            <a:hueOff val="0"/>
            <a:satOff val="0"/>
            <a:lumOff val="0"/>
            <a:alphaOff val="0"/>
          </a:schemeClr>
        </a:solidFill>
        <a:ln w="9525" cap="flat" cmpd="sng" algn="ctr">
          <a:solidFill>
            <a:schemeClr val="accent2">
              <a:shade val="8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Arial"/>
              <a:ea typeface="+mn-ea"/>
              <a:cs typeface="Arial"/>
            </a:rPr>
            <a:t>EAC</a:t>
          </a:r>
        </a:p>
      </dsp:txBody>
      <dsp:txXfrm>
        <a:off x="2724450" y="231969"/>
        <a:ext cx="1780075" cy="1105245"/>
      </dsp:txXfrm>
    </dsp:sp>
    <dsp:sp modelId="{2BED49C2-FCC6-6141-A497-55A4A8228E87}">
      <dsp:nvSpPr>
        <dsp:cNvPr id="0" name=""/>
        <dsp:cNvSpPr/>
      </dsp:nvSpPr>
      <dsp:spPr>
        <a:xfrm>
          <a:off x="224935" y="1715712"/>
          <a:ext cx="1848847" cy="1174017"/>
        </a:xfrm>
        <a:prstGeom prst="roundRect">
          <a:avLst>
            <a:gd name="adj" fmla="val 10000"/>
          </a:avLst>
        </a:prstGeom>
        <a:solidFill>
          <a:srgbClr val="00337F"/>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D9E2B5B5-306D-D644-B4C8-15A200700ABC}">
      <dsp:nvSpPr>
        <dsp:cNvPr id="0" name=""/>
        <dsp:cNvSpPr/>
      </dsp:nvSpPr>
      <dsp:spPr>
        <a:xfrm>
          <a:off x="430362" y="1910869"/>
          <a:ext cx="1848847" cy="1174017"/>
        </a:xfrm>
        <a:prstGeom prst="roundRect">
          <a:avLst>
            <a:gd name="adj" fmla="val 10000"/>
          </a:avLst>
        </a:prstGeom>
        <a:solidFill>
          <a:schemeClr val="lt1">
            <a:alpha val="90000"/>
            <a:hueOff val="0"/>
            <a:satOff val="0"/>
            <a:lumOff val="0"/>
            <a:alphaOff val="0"/>
          </a:schemeClr>
        </a:solidFill>
        <a:ln w="9525" cap="flat" cmpd="sng" algn="ctr">
          <a:solidFill>
            <a:schemeClr val="accent2">
              <a:tint val="9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Arial"/>
              <a:ea typeface="+mn-ea"/>
              <a:cs typeface="Arial"/>
            </a:rPr>
            <a:t>Standards Board</a:t>
          </a:r>
        </a:p>
      </dsp:txBody>
      <dsp:txXfrm>
        <a:off x="464748" y="1945255"/>
        <a:ext cx="1780075" cy="1105245"/>
      </dsp:txXfrm>
    </dsp:sp>
    <dsp:sp modelId="{7BC271DF-40BA-904F-8E54-8F7CF74386AA}">
      <dsp:nvSpPr>
        <dsp:cNvPr id="0" name=""/>
        <dsp:cNvSpPr/>
      </dsp:nvSpPr>
      <dsp:spPr>
        <a:xfrm>
          <a:off x="2484637" y="1715712"/>
          <a:ext cx="1848847" cy="1174017"/>
        </a:xfrm>
        <a:prstGeom prst="roundRect">
          <a:avLst>
            <a:gd name="adj" fmla="val 10000"/>
          </a:avLst>
        </a:prstGeom>
        <a:solidFill>
          <a:srgbClr val="00337F"/>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C73E82F4-09EB-9147-B6DA-86D2D610D3BD}">
      <dsp:nvSpPr>
        <dsp:cNvPr id="0" name=""/>
        <dsp:cNvSpPr/>
      </dsp:nvSpPr>
      <dsp:spPr>
        <a:xfrm>
          <a:off x="2690064" y="1910869"/>
          <a:ext cx="1848847" cy="1174017"/>
        </a:xfrm>
        <a:prstGeom prst="roundRect">
          <a:avLst>
            <a:gd name="adj" fmla="val 10000"/>
          </a:avLst>
        </a:prstGeom>
        <a:solidFill>
          <a:schemeClr val="lt1">
            <a:alpha val="90000"/>
            <a:hueOff val="0"/>
            <a:satOff val="0"/>
            <a:lumOff val="0"/>
            <a:alphaOff val="0"/>
          </a:schemeClr>
        </a:solidFill>
        <a:ln w="9525" cap="flat" cmpd="sng" algn="ctr">
          <a:solidFill>
            <a:schemeClr val="accent2">
              <a:tint val="9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Arial"/>
              <a:ea typeface="+mn-ea"/>
              <a:cs typeface="Arial"/>
            </a:rPr>
            <a:t>Board of Advisors</a:t>
          </a:r>
        </a:p>
      </dsp:txBody>
      <dsp:txXfrm>
        <a:off x="2724450" y="1945255"/>
        <a:ext cx="1780075" cy="1105245"/>
      </dsp:txXfrm>
    </dsp:sp>
    <dsp:sp modelId="{827F6DA3-C80C-1A47-BDA0-ECBCE7632D53}">
      <dsp:nvSpPr>
        <dsp:cNvPr id="0" name=""/>
        <dsp:cNvSpPr/>
      </dsp:nvSpPr>
      <dsp:spPr>
        <a:xfrm>
          <a:off x="4744339" y="1715712"/>
          <a:ext cx="1848847" cy="1174017"/>
        </a:xfrm>
        <a:prstGeom prst="roundRect">
          <a:avLst>
            <a:gd name="adj" fmla="val 10000"/>
          </a:avLst>
        </a:prstGeom>
        <a:solidFill>
          <a:srgbClr val="00337F"/>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C035378B-C68D-0045-96EF-F184FB1438BD}">
      <dsp:nvSpPr>
        <dsp:cNvPr id="0" name=""/>
        <dsp:cNvSpPr/>
      </dsp:nvSpPr>
      <dsp:spPr>
        <a:xfrm>
          <a:off x="4949766" y="1910869"/>
          <a:ext cx="1848847" cy="1174017"/>
        </a:xfrm>
        <a:prstGeom prst="roundRect">
          <a:avLst>
            <a:gd name="adj" fmla="val 10000"/>
          </a:avLst>
        </a:prstGeom>
        <a:solidFill>
          <a:schemeClr val="lt1">
            <a:alpha val="90000"/>
            <a:hueOff val="0"/>
            <a:satOff val="0"/>
            <a:lumOff val="0"/>
            <a:alphaOff val="0"/>
          </a:schemeClr>
        </a:solidFill>
        <a:ln w="9525" cap="flat" cmpd="sng" algn="ctr">
          <a:solidFill>
            <a:schemeClr val="accent2">
              <a:tint val="9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Arial"/>
              <a:ea typeface="+mn-ea"/>
              <a:cs typeface="Arial"/>
            </a:rPr>
            <a:t>TGDC</a:t>
          </a:r>
        </a:p>
        <a:p>
          <a:pPr marL="0" lvl="0" indent="0" algn="ctr" defTabSz="800100">
            <a:lnSpc>
              <a:spcPct val="90000"/>
            </a:lnSpc>
            <a:spcBef>
              <a:spcPct val="0"/>
            </a:spcBef>
            <a:spcAft>
              <a:spcPct val="35000"/>
            </a:spcAft>
            <a:buNone/>
          </a:pPr>
          <a:r>
            <a:rPr lang="en-US" sz="1800" b="1" kern="1200" dirty="0">
              <a:latin typeface="Arial"/>
              <a:ea typeface="+mn-ea"/>
              <a:cs typeface="Arial"/>
            </a:rPr>
            <a:t> NIST Director</a:t>
          </a:r>
        </a:p>
      </dsp:txBody>
      <dsp:txXfrm>
        <a:off x="4984152" y="1945255"/>
        <a:ext cx="1780075" cy="1105245"/>
      </dsp:txXfrm>
    </dsp:sp>
    <dsp:sp modelId="{6845E5BB-6851-4245-AAC3-29CDC82A3619}">
      <dsp:nvSpPr>
        <dsp:cNvPr id="0" name=""/>
        <dsp:cNvSpPr/>
      </dsp:nvSpPr>
      <dsp:spPr>
        <a:xfrm>
          <a:off x="3614488" y="3427437"/>
          <a:ext cx="1848847" cy="1174017"/>
        </a:xfrm>
        <a:prstGeom prst="roundRect">
          <a:avLst>
            <a:gd name="adj" fmla="val 10000"/>
          </a:avLst>
        </a:prstGeom>
        <a:solidFill>
          <a:srgbClr val="00337F"/>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5050CDE2-04CD-6849-AEDF-F30FB0B4CC93}">
      <dsp:nvSpPr>
        <dsp:cNvPr id="0" name=""/>
        <dsp:cNvSpPr/>
      </dsp:nvSpPr>
      <dsp:spPr>
        <a:xfrm>
          <a:off x="3819915" y="3622593"/>
          <a:ext cx="1848847" cy="1174017"/>
        </a:xfrm>
        <a:prstGeom prst="roundRect">
          <a:avLst>
            <a:gd name="adj" fmla="val 10000"/>
          </a:avLst>
        </a:prstGeom>
        <a:solidFill>
          <a:schemeClr val="lt1">
            <a:alpha val="90000"/>
            <a:hueOff val="0"/>
            <a:satOff val="0"/>
            <a:lumOff val="0"/>
            <a:alphaOff val="0"/>
          </a:schemeClr>
        </a:solidFill>
        <a:ln w="9525" cap="flat" cmpd="sng" algn="ctr">
          <a:solidFill>
            <a:schemeClr val="accent2">
              <a:tint val="7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Arial"/>
              <a:ea typeface="+mn-ea"/>
              <a:cs typeface="Arial"/>
            </a:rPr>
            <a:t>NIST</a:t>
          </a:r>
        </a:p>
      </dsp:txBody>
      <dsp:txXfrm>
        <a:off x="3854301" y="3656979"/>
        <a:ext cx="1780075" cy="1105245"/>
      </dsp:txXfrm>
    </dsp:sp>
    <dsp:sp modelId="{508CE15A-0242-FF4F-8F69-5A25CCD14A90}">
      <dsp:nvSpPr>
        <dsp:cNvPr id="0" name=""/>
        <dsp:cNvSpPr/>
      </dsp:nvSpPr>
      <dsp:spPr>
        <a:xfrm>
          <a:off x="5874190" y="3427437"/>
          <a:ext cx="1848847" cy="1174017"/>
        </a:xfrm>
        <a:prstGeom prst="roundRect">
          <a:avLst>
            <a:gd name="adj" fmla="val 10000"/>
          </a:avLst>
        </a:prstGeom>
        <a:solidFill>
          <a:srgbClr val="000090"/>
        </a:solidFill>
        <a:ln>
          <a:solidFill>
            <a:srgbClr val="0F6FC6"/>
          </a:solid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00E55C5C-58BE-AD4C-AB84-D45DCC0D9E57}">
      <dsp:nvSpPr>
        <dsp:cNvPr id="0" name=""/>
        <dsp:cNvSpPr/>
      </dsp:nvSpPr>
      <dsp:spPr>
        <a:xfrm>
          <a:off x="6079617" y="3622593"/>
          <a:ext cx="1848847" cy="1174017"/>
        </a:xfrm>
        <a:prstGeom prst="roundRect">
          <a:avLst>
            <a:gd name="adj" fmla="val 10000"/>
          </a:avLst>
        </a:prstGeom>
        <a:solidFill>
          <a:schemeClr val="lt1">
            <a:alpha val="90000"/>
            <a:hueOff val="0"/>
            <a:satOff val="0"/>
            <a:lumOff val="0"/>
            <a:alphaOff val="0"/>
          </a:schemeClr>
        </a:solidFill>
        <a:ln w="9525" cap="flat" cmpd="sng" algn="ctr">
          <a:solidFill>
            <a:schemeClr val="accent2">
              <a:tint val="7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latin typeface="Arial"/>
              <a:ea typeface="+mn-ea"/>
              <a:cs typeface="Arial"/>
            </a:rPr>
            <a:t>PWG’s</a:t>
          </a:r>
          <a:endParaRPr lang="en-US" sz="1800" b="1" kern="1200" dirty="0">
            <a:latin typeface="Arial"/>
            <a:ea typeface="+mn-ea"/>
            <a:cs typeface="Arial"/>
          </a:endParaRPr>
        </a:p>
      </dsp:txBody>
      <dsp:txXfrm>
        <a:off x="6114003" y="3656979"/>
        <a:ext cx="1780075" cy="11052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3DFA82-B2D4-4D1B-8DC4-787D85A74C0B}">
      <dsp:nvSpPr>
        <dsp:cNvPr id="0" name=""/>
        <dsp:cNvSpPr/>
      </dsp:nvSpPr>
      <dsp:spPr>
        <a:xfrm>
          <a:off x="2433" y="149114"/>
          <a:ext cx="2964619" cy="1185847"/>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b="1" kern="1200" dirty="0"/>
            <a:t>VVSG 2.0</a:t>
          </a:r>
        </a:p>
        <a:p>
          <a:pPr marL="0" lvl="0" indent="0" algn="ctr" defTabSz="889000">
            <a:lnSpc>
              <a:spcPct val="90000"/>
            </a:lnSpc>
            <a:spcBef>
              <a:spcPct val="0"/>
            </a:spcBef>
            <a:spcAft>
              <a:spcPct val="35000"/>
            </a:spcAft>
            <a:buNone/>
          </a:pPr>
          <a:r>
            <a:rPr lang="en-US" sz="1600" b="1" kern="1200" dirty="0"/>
            <a:t>Principles and  Guidelines </a:t>
          </a:r>
        </a:p>
      </dsp:txBody>
      <dsp:txXfrm>
        <a:off x="595357" y="149114"/>
        <a:ext cx="1778772" cy="1185847"/>
      </dsp:txXfrm>
    </dsp:sp>
    <dsp:sp modelId="{03053D6C-BF10-418D-A7E7-0439C85A53C4}">
      <dsp:nvSpPr>
        <dsp:cNvPr id="0" name=""/>
        <dsp:cNvSpPr/>
      </dsp:nvSpPr>
      <dsp:spPr>
        <a:xfrm>
          <a:off x="2670590" y="149114"/>
          <a:ext cx="2964619" cy="1185847"/>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38100">
          <a:solidFill>
            <a:srgbClr val="FF0000"/>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b="1" kern="1200" dirty="0"/>
            <a:t>Requirements</a:t>
          </a:r>
        </a:p>
      </dsp:txBody>
      <dsp:txXfrm>
        <a:off x="3263514" y="149114"/>
        <a:ext cx="1778772" cy="1185847"/>
      </dsp:txXfrm>
    </dsp:sp>
    <dsp:sp modelId="{7BCCFCCD-7FAF-430E-9774-D920C85FE594}">
      <dsp:nvSpPr>
        <dsp:cNvPr id="0" name=""/>
        <dsp:cNvSpPr/>
      </dsp:nvSpPr>
      <dsp:spPr>
        <a:xfrm>
          <a:off x="5338747" y="149114"/>
          <a:ext cx="2964619" cy="1185847"/>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b="1" kern="1200" dirty="0"/>
            <a:t>Test Methods</a:t>
          </a:r>
        </a:p>
      </dsp:txBody>
      <dsp:txXfrm>
        <a:off x="5931671" y="149114"/>
        <a:ext cx="1778772" cy="1185847"/>
      </dsp:txXfrm>
    </dsp:sp>
  </dsp:spTree>
</dsp:drawing>
</file>

<file path=ppt/diagrams/layout1.xml><?xml version="1.0" encoding="utf-8"?>
<dgm:layoutDef xmlns:dgm="http://schemas.openxmlformats.org/drawingml/2006/diagram" xmlns:a="http://schemas.openxmlformats.org/drawingml/2006/main" uniqueId="urn:microsoft.com/office/officeart/2008/layout/NameandTitleOrganizationalChart">
  <dgm:title val=""/>
  <dgm:desc val=""/>
  <dgm:catLst>
    <dgm:cat type="hierarchy" pri="125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1" styleLbl="fgAcc0">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alg type="conn">
                            <dgm:param type="connRout" val="bend"/>
                            <dgm:param type="dim" val="1D"/>
                            <dgm:param type="endSty" val="noArr"/>
                            <dgm:param type="begPts" val="bCtr"/>
                            <dgm:param type="endPts" val="tCtr"/>
                            <dgm:param type="bendPt" val="end"/>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41" func="var" arg="hierBranch" op="equ" val="hang">
                    <dgm:layoutNode name="Name42">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3">
                    <dgm:layoutNode name="Name44">
                      <dgm:choose name="Name45">
                        <dgm:if name="Name46" axis="self" func="depth" op="lte" val="2">
                          <dgm:choose name="Name47">
                            <dgm:if name="Name48" axis="par ch" ptType="node asst" func="cnt" op="gte" val="1">
                              <dgm:alg type="conn">
                                <dgm:param type="connRout" val="bend"/>
                                <dgm:param type="dim" val="1D"/>
                                <dgm:param type="endSty" val="noArr"/>
                                <dgm:param type="begPts" val="bCtr"/>
                                <dgm:param type="endPts" val="midL midR"/>
                              </dgm:alg>
                            </dgm:if>
                            <dgm:else name="Name49">
                              <dgm:alg type="conn">
                                <dgm:param type="connRout" val="bend"/>
                                <dgm:param type="dim" val="1D"/>
                                <dgm:param type="endSty" val="noArr"/>
                                <dgm:param type="begPts" val="bCtr"/>
                                <dgm:param type="endPts" val="midL midR"/>
                                <dgm:param type="srcNode" val="rootConnector1"/>
                              </dgm:alg>
                            </dgm:else>
                          </dgm:choose>
                        </dgm:if>
                        <dgm:else name="Name50">
                          <dgm:choose name="Name51">
                            <dgm:if name="Name52" axis="par ch" ptType="node asst" func="cnt" op="gte" val="1">
                              <dgm:alg type="conn">
                                <dgm:param type="connRout" val="bend"/>
                                <dgm:param type="dim" val="1D"/>
                                <dgm:param type="endSty" val="noArr"/>
                                <dgm:param type="begPts" val="bCtr"/>
                                <dgm:param type="endPts" val="midL midR"/>
                              </dgm:alg>
                            </dgm:if>
                            <dgm:else name="Name53">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54">
                  <dgm:if name="Name55" func="var" arg="hierBranch" op="equ" val="l">
                    <dgm:choose name="Name56">
                      <dgm:if name="Name57"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58">
                        <dgm:alg type="hierRoot">
                          <dgm:param type="hierAlign" val="tR"/>
                        </dgm:alg>
                        <dgm:shape xmlns:r="http://schemas.openxmlformats.org/officeDocument/2006/relationships" r:blip="">
                          <dgm:adjLst/>
                        </dgm:shape>
                        <dgm:presOf/>
                        <dgm:constrLst>
                          <dgm:constr type="alignOff" val="0.25"/>
                        </dgm:constrLst>
                      </dgm:else>
                    </dgm:choose>
                  </dgm:if>
                  <dgm:if name="Name59" func="var" arg="hierBranch" op="equ" val="r">
                    <dgm:choose name="Name60">
                      <dgm:if name="Name61"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2">
                        <dgm:alg type="hierRoot">
                          <dgm:param type="hierAlign" val="tL"/>
                        </dgm:alg>
                        <dgm:shape xmlns:r="http://schemas.openxmlformats.org/officeDocument/2006/relationships" r:blip="">
                          <dgm:adjLst/>
                        </dgm:shape>
                        <dgm:presOf/>
                        <dgm:constrLst>
                          <dgm:constr type="alignOff" val="0.25"/>
                        </dgm:constrLst>
                      </dgm:else>
                    </dgm:choose>
                  </dgm:if>
                  <dgm:if name="Name63"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4"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65">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66">
                    <dgm:if name="Name67" func="var" arg="hierBranch" op="equ" val="init">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68" func="var" arg="hierBranch" op="equ" val="l">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69" func="var" arg="hierBranch" op="equ" val="r">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70">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2" styleLbl="fgAcc1">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71">
                    <dgm:if name="Name72" func="var" arg="hierBranch" op="equ" val="l">
                      <dgm:alg type="hierChild">
                        <dgm:param type="chAlign" val="r"/>
                        <dgm:param type="linDir" val="fromT"/>
                      </dgm:alg>
                    </dgm:if>
                    <dgm:if name="Name73" func="var" arg="hierBranch" op="equ" val="r">
                      <dgm:alg type="hierChild">
                        <dgm:param type="chAlign" val="l"/>
                        <dgm:param type="linDir" val="fromT"/>
                      </dgm:alg>
                    </dgm:if>
                    <dgm:if name="Name74" func="var" arg="hierBranch" op="equ" val="hang">
                      <dgm:choose name="Name75">
                        <dgm:if name="Name76" func="var" arg="dir" op="equ" val="norm">
                          <dgm:alg type="hierChild">
                            <dgm:param type="chAlign" val="l"/>
                            <dgm:param type="linDir" val="fromL"/>
                            <dgm:param type="secChAlign" val="t"/>
                            <dgm:param type="secLinDir" val="fromT"/>
                          </dgm:alg>
                        </dgm:if>
                        <dgm:else name="Name77">
                          <dgm:alg type="hierChild">
                            <dgm:param type="chAlign" val="l"/>
                            <dgm:param type="linDir" val="fromR"/>
                            <dgm:param type="secChAlign" val="t"/>
                            <dgm:param type="secLinDir" val="fromT"/>
                          </dgm:alg>
                        </dgm:else>
                      </dgm:choose>
                    </dgm:if>
                    <dgm:if name="Name78" func="var" arg="hierBranch" op="equ" val="std">
                      <dgm:choose name="Name79">
                        <dgm:if name="Name80" func="var" arg="dir" op="equ" val="norm">
                          <dgm:alg type="hierChild"/>
                        </dgm:if>
                        <dgm:else name="Name81">
                          <dgm:alg type="hierChild">
                            <dgm:param type="linDir" val="fromR"/>
                          </dgm:alg>
                        </dgm:else>
                      </dgm:choose>
                    </dgm:if>
                    <dgm:if name="Name82" func="var" arg="hierBranch" op="equ" val="init">
                      <dgm:choose name="Name83">
                        <dgm:if name="Name84" func="var" arg="dir" op="equ" val="norm">
                          <dgm:alg type="hierChild"/>
                        </dgm:if>
                        <dgm:else name="Name85">
                          <dgm:alg type="hierChild">
                            <dgm:param type="linDir" val="fromR"/>
                          </dgm:alg>
                        </dgm:else>
                      </dgm:choose>
                    </dgm:if>
                    <dgm:else name="Name86"/>
                  </dgm:choose>
                  <dgm:shape xmlns:r="http://schemas.openxmlformats.org/officeDocument/2006/relationships" r:blip="">
                    <dgm:adjLst/>
                  </dgm:shape>
                  <dgm:presOf/>
                  <dgm:constrLst/>
                  <dgm:ruleLst/>
                  <dgm:forEach name="Name87" ref="rep2a"/>
                </dgm:layoutNode>
                <dgm:layoutNode name="hierChild5">
                  <dgm:choose name="Name88">
                    <dgm:if name="Name89" func="var" arg="dir" op="equ" val="norm">
                      <dgm:alg type="hierChild">
                        <dgm:param type="chAlign" val="l"/>
                        <dgm:param type="linDir" val="fromL"/>
                        <dgm:param type="secChAlign" val="t"/>
                        <dgm:param type="secLinDir" val="fromT"/>
                      </dgm:alg>
                    </dgm:if>
                    <dgm:else name="Name90">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91" ref="rep2b"/>
                </dgm:layoutNode>
              </dgm:layoutNode>
            </dgm:forEach>
          </dgm:layoutNode>
          <dgm:layoutNode name="hierChild3">
            <dgm:choose name="Name92">
              <dgm:if name="Name93" func="var" arg="dir" op="equ" val="norm">
                <dgm:alg type="hierChild">
                  <dgm:param type="chAlign" val="l"/>
                  <dgm:param type="linDir" val="fromL"/>
                  <dgm:param type="secChAlign" val="t"/>
                  <dgm:param type="secLinDir" val="fromT"/>
                </dgm:alg>
              </dgm:if>
              <dgm:else name="Name94">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95" axis="precedSib" ptType="parTrans" st="-1" cnt="1">
                <dgm:layoutNode name="Name96">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97">
                  <dgm:if name="Name98" func="var" arg="hierBranch" op="equ" val="l">
                    <dgm:alg type="hierRoot">
                      <dgm:param type="hierAlign" val="tR"/>
                    </dgm:alg>
                    <dgm:shape xmlns:r="http://schemas.openxmlformats.org/officeDocument/2006/relationships" r:blip="">
                      <dgm:adjLst/>
                    </dgm:shape>
                    <dgm:presOf/>
                    <dgm:constrLst>
                      <dgm:constr type="alignOff" val="0.65"/>
                    </dgm:constrLst>
                  </dgm:if>
                  <dgm:if name="Name99" func="var" arg="hierBranch" op="equ" val="r">
                    <dgm:alg type="hierRoot">
                      <dgm:param type="hierAlign" val="tL"/>
                    </dgm:alg>
                    <dgm:shape xmlns:r="http://schemas.openxmlformats.org/officeDocument/2006/relationships" r:blip="">
                      <dgm:adjLst/>
                    </dgm:shape>
                    <dgm:presOf/>
                    <dgm:constrLst>
                      <dgm:constr type="alignOff" val="0.65"/>
                    </dgm:constrLst>
                  </dgm:if>
                  <dgm:if name="Name100" func="var" arg="hierBranch" op="equ" val="hang">
                    <dgm:alg type="hierRoot"/>
                    <dgm:shape xmlns:r="http://schemas.openxmlformats.org/officeDocument/2006/relationships" r:blip="">
                      <dgm:adjLst/>
                    </dgm:shape>
                    <dgm:presOf/>
                    <dgm:constrLst>
                      <dgm:constr type="alignOff" val="0.65"/>
                    </dgm:constrLst>
                  </dgm:if>
                  <dgm:if name="Name101"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02"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103"/>
                </dgm:choose>
                <dgm:ruleLst/>
                <dgm:layoutNode name="rootComposite3">
                  <dgm:alg type="composite"/>
                  <dgm:shape xmlns:r="http://schemas.openxmlformats.org/officeDocument/2006/relationships" r:blip="">
                    <dgm:adjLst/>
                  </dgm:shape>
                  <dgm:presOf axis="self" ptType="node" cnt="1"/>
                  <dgm:choose name="Name104">
                    <dgm:if name="Name105" func="var" arg="hierBranch" op="equ" val="init">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06" func="var" arg="hierBranch" op="equ" val="l">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07" func="var" arg="hierBranch" op="equ" val="r">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08">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styleLbl="asst1">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3" styleLbl="fgAcc2">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09">
                    <dgm:if name="Name110" func="var" arg="hierBranch" op="equ" val="l">
                      <dgm:alg type="hierChild">
                        <dgm:param type="chAlign" val="r"/>
                        <dgm:param type="linDir" val="fromT"/>
                      </dgm:alg>
                    </dgm:if>
                    <dgm:if name="Name111" func="var" arg="hierBranch" op="equ" val="r">
                      <dgm:alg type="hierChild">
                        <dgm:param type="chAlign" val="l"/>
                        <dgm:param type="linDir" val="fromT"/>
                      </dgm:alg>
                    </dgm:if>
                    <dgm:if name="Name112" func="var" arg="hierBranch" op="equ" val="hang">
                      <dgm:choose name="Name113">
                        <dgm:if name="Name114" func="var" arg="dir" op="equ" val="norm">
                          <dgm:alg type="hierChild">
                            <dgm:param type="chAlign" val="l"/>
                            <dgm:param type="linDir" val="fromL"/>
                            <dgm:param type="secChAlign" val="t"/>
                            <dgm:param type="secLinDir" val="fromT"/>
                          </dgm:alg>
                        </dgm:if>
                        <dgm:else name="Name115">
                          <dgm:alg type="hierChild">
                            <dgm:param type="chAlign" val="l"/>
                            <dgm:param type="linDir" val="fromR"/>
                            <dgm:param type="secChAlign" val="t"/>
                            <dgm:param type="secLinDir" val="fromT"/>
                          </dgm:alg>
                        </dgm:else>
                      </dgm:choose>
                    </dgm:if>
                    <dgm:if name="Name116" func="var" arg="hierBranch" op="equ" val="std">
                      <dgm:choose name="Name117">
                        <dgm:if name="Name118" func="var" arg="dir" op="equ" val="norm">
                          <dgm:alg type="hierChild"/>
                        </dgm:if>
                        <dgm:else name="Name119">
                          <dgm:alg type="hierChild">
                            <dgm:param type="linDir" val="fromR"/>
                          </dgm:alg>
                        </dgm:else>
                      </dgm:choose>
                    </dgm:if>
                    <dgm:if name="Name120" func="var" arg="hierBranch" op="equ" val="init">
                      <dgm:alg type="hierChild"/>
                    </dgm:if>
                    <dgm:else name="Name121"/>
                  </dgm:choose>
                  <dgm:shape xmlns:r="http://schemas.openxmlformats.org/officeDocument/2006/relationships" r:blip="">
                    <dgm:adjLst/>
                  </dgm:shape>
                  <dgm:presOf/>
                  <dgm:constrLst/>
                  <dgm:ruleLst/>
                  <dgm:forEach name="Name122" ref="rep2a"/>
                </dgm:layoutNode>
                <dgm:layoutNode name="hierChild7">
                  <dgm:choose name="Name123">
                    <dgm:if name="Name124" func="var" arg="dir" op="equ" val="norm">
                      <dgm:alg type="hierChild">
                        <dgm:param type="chAlign" val="l"/>
                        <dgm:param type="linDir" val="fromL"/>
                        <dgm:param type="secChAlign" val="t"/>
                        <dgm:param type="secLinDir" val="fromT"/>
                      </dgm:alg>
                    </dgm:if>
                    <dgm:else name="Name12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26"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B229C5-36F8-374E-BE8A-515AFB3D5FF4}"/>
              </a:ext>
            </a:extLst>
          </p:cNvPr>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atin typeface="Calibri" charset="0"/>
              </a:defRPr>
            </a:lvl1pPr>
          </a:lstStyle>
          <a:p>
            <a:pPr>
              <a:defRPr/>
            </a:pPr>
            <a:endParaRPr lang="en-US"/>
          </a:p>
        </p:txBody>
      </p:sp>
      <p:sp>
        <p:nvSpPr>
          <p:cNvPr id="3" name="Date Placeholder 2">
            <a:extLst>
              <a:ext uri="{FF2B5EF4-FFF2-40B4-BE49-F238E27FC236}">
                <a16:creationId xmlns:a16="http://schemas.microsoft.com/office/drawing/2014/main" id="{A2D0B710-A55A-FA42-BD9D-B146C7B137FE}"/>
              </a:ext>
            </a:extLst>
          </p:cNvPr>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atin typeface="Calibri" charset="0"/>
              </a:defRPr>
            </a:lvl1pPr>
          </a:lstStyle>
          <a:p>
            <a:pPr>
              <a:defRPr/>
            </a:pPr>
            <a:fld id="{1CD29FB7-5D45-A14A-9820-8CCDA17E715E}" type="datetimeFigureOut">
              <a:rPr lang="en-US"/>
              <a:pPr>
                <a:defRPr/>
              </a:pPr>
              <a:t>7/31/20</a:t>
            </a:fld>
            <a:endParaRPr lang="en-US" dirty="0"/>
          </a:p>
        </p:txBody>
      </p:sp>
      <p:sp>
        <p:nvSpPr>
          <p:cNvPr id="4" name="Footer Placeholder 3">
            <a:extLst>
              <a:ext uri="{FF2B5EF4-FFF2-40B4-BE49-F238E27FC236}">
                <a16:creationId xmlns:a16="http://schemas.microsoft.com/office/drawing/2014/main" id="{20518272-2BFE-7D41-9EC3-D7F7853913A0}"/>
              </a:ext>
            </a:extLst>
          </p:cNvPr>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atin typeface="Calibri" charset="0"/>
              </a:defRPr>
            </a:lvl1pPr>
          </a:lstStyle>
          <a:p>
            <a:pPr>
              <a:defRPr/>
            </a:pPr>
            <a:endParaRPr lang="en-US"/>
          </a:p>
        </p:txBody>
      </p:sp>
      <p:sp>
        <p:nvSpPr>
          <p:cNvPr id="5" name="Slide Number Placeholder 4">
            <a:extLst>
              <a:ext uri="{FF2B5EF4-FFF2-40B4-BE49-F238E27FC236}">
                <a16:creationId xmlns:a16="http://schemas.microsoft.com/office/drawing/2014/main" id="{D752FBDA-0968-024E-AE94-BE443AEB1EAF}"/>
              </a:ext>
            </a:extLst>
          </p:cNvPr>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atin typeface="Calibri" charset="0"/>
              </a:defRPr>
            </a:lvl1pPr>
          </a:lstStyle>
          <a:p>
            <a:pPr>
              <a:defRPr/>
            </a:pPr>
            <a:fld id="{36259504-9624-664F-9621-FBB8FFC1F932}" type="slidenum">
              <a:rPr lang="en-US"/>
              <a:pPr>
                <a:defRPr/>
              </a:pPr>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7.jpe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1F4DEFE-B9EE-EB44-8E10-3CEB829988D2}"/>
              </a:ext>
            </a:extLst>
          </p:cNvPr>
          <p:cNvSpPr>
            <a:spLocks noGrp="1"/>
          </p:cNvSpPr>
          <p:nvPr>
            <p:ph type="hdr" sz="quarter"/>
          </p:nvPr>
        </p:nvSpPr>
        <p:spPr>
          <a:xfrm>
            <a:off x="0" y="0"/>
            <a:ext cx="3037840" cy="464820"/>
          </a:xfrm>
          <a:prstGeom prst="rect">
            <a:avLst/>
          </a:prstGeom>
        </p:spPr>
        <p:txBody>
          <a:bodyPr vert="horz" lIns="93177" tIns="46589" rIns="93177" bIns="46589"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FE117077-501F-8E46-BAD4-25859F6FCB0F}"/>
              </a:ext>
            </a:extLst>
          </p:cNvPr>
          <p:cNvSpPr>
            <a:spLocks noGrp="1"/>
          </p:cNvSpPr>
          <p:nvPr>
            <p:ph type="dt" idx="1"/>
          </p:nvPr>
        </p:nvSpPr>
        <p:spPr>
          <a:xfrm>
            <a:off x="3970938" y="0"/>
            <a:ext cx="3037840" cy="464820"/>
          </a:xfrm>
          <a:prstGeom prst="rect">
            <a:avLst/>
          </a:prstGeom>
        </p:spPr>
        <p:txBody>
          <a:bodyPr vert="horz" lIns="93177" tIns="46589" rIns="93177" bIns="46589" rtlCol="0"/>
          <a:lstStyle>
            <a:lvl1pPr algn="r" eaLnBrk="1" fontAlgn="auto" hangingPunct="1">
              <a:spcBef>
                <a:spcPts val="0"/>
              </a:spcBef>
              <a:spcAft>
                <a:spcPts val="0"/>
              </a:spcAft>
              <a:defRPr sz="1200">
                <a:latin typeface="+mn-lt"/>
              </a:defRPr>
            </a:lvl1pPr>
          </a:lstStyle>
          <a:p>
            <a:pPr>
              <a:defRPr/>
            </a:pPr>
            <a:fld id="{50F4A9D0-208A-FB42-A0AD-6EAF29A9CC59}" type="datetimeFigureOut">
              <a:rPr lang="en-US"/>
              <a:pPr>
                <a:defRPr/>
              </a:pPr>
              <a:t>7/31/20</a:t>
            </a:fld>
            <a:endParaRPr lang="en-US" dirty="0"/>
          </a:p>
        </p:txBody>
      </p:sp>
      <p:sp>
        <p:nvSpPr>
          <p:cNvPr id="4" name="Slide Image Placeholder 3">
            <a:extLst>
              <a:ext uri="{FF2B5EF4-FFF2-40B4-BE49-F238E27FC236}">
                <a16:creationId xmlns:a16="http://schemas.microsoft.com/office/drawing/2014/main" id="{BC64DB43-8547-E14F-978E-766C2975A570}"/>
              </a:ext>
            </a:extLst>
          </p:cNvPr>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a:extLst>
              <a:ext uri="{FF2B5EF4-FFF2-40B4-BE49-F238E27FC236}">
                <a16:creationId xmlns:a16="http://schemas.microsoft.com/office/drawing/2014/main" id="{05640ABF-FBE3-014D-BBE2-46CBBB5B631B}"/>
              </a:ext>
            </a:extLst>
          </p:cNvPr>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5AD6457-4A45-AB45-8BA1-EAD6475E831C}"/>
              </a:ext>
            </a:extLst>
          </p:cNvPr>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a:extLst>
              <a:ext uri="{FF2B5EF4-FFF2-40B4-BE49-F238E27FC236}">
                <a16:creationId xmlns:a16="http://schemas.microsoft.com/office/drawing/2014/main" id="{B7126884-5703-5A4B-A8E7-4116966CEB55}"/>
              </a:ext>
            </a:extLst>
          </p:cNvPr>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eaLnBrk="1" fontAlgn="auto" hangingPunct="1">
              <a:spcBef>
                <a:spcPts val="0"/>
              </a:spcBef>
              <a:spcAft>
                <a:spcPts val="0"/>
              </a:spcAft>
              <a:defRPr sz="1200">
                <a:latin typeface="+mn-lt"/>
              </a:defRPr>
            </a:lvl1pPr>
          </a:lstStyle>
          <a:p>
            <a:pPr>
              <a:defRPr/>
            </a:pPr>
            <a:fld id="{35FA725A-FFD9-5746-81C3-779FA68C58AA}" type="slidenum">
              <a:rPr lang="en-US"/>
              <a:pPr>
                <a:defRPr/>
              </a:pPr>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a:extLst>
              <a:ext uri="{FF2B5EF4-FFF2-40B4-BE49-F238E27FC236}">
                <a16:creationId xmlns:a16="http://schemas.microsoft.com/office/drawing/2014/main" id="{A9054E48-1A00-2041-BE3F-23895A9470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2" name="Notes Placeholder 2">
            <a:extLst>
              <a:ext uri="{FF2B5EF4-FFF2-40B4-BE49-F238E27FC236}">
                <a16:creationId xmlns:a16="http://schemas.microsoft.com/office/drawing/2014/main" id="{818035D7-3331-FB47-BAA0-D28FB69BDE9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174708" indent="-174708">
              <a:buFontTx/>
              <a:buChar char="-"/>
            </a:pPr>
            <a:endParaRPr lang="en-US" altLang="en-US" dirty="0"/>
          </a:p>
        </p:txBody>
      </p:sp>
      <p:sp>
        <p:nvSpPr>
          <p:cNvPr id="4" name="Slide Number Placeholder 3">
            <a:extLst>
              <a:ext uri="{FF2B5EF4-FFF2-40B4-BE49-F238E27FC236}">
                <a16:creationId xmlns:a16="http://schemas.microsoft.com/office/drawing/2014/main" id="{66C7D24D-4AD4-3A4F-A545-EC6480748E95}"/>
              </a:ext>
            </a:extLst>
          </p:cNvPr>
          <p:cNvSpPr>
            <a:spLocks noGrp="1"/>
          </p:cNvSpPr>
          <p:nvPr>
            <p:ph type="sldNum" sz="quarter" idx="5"/>
          </p:nvPr>
        </p:nvSpPr>
        <p:spPr/>
        <p:txBody>
          <a:bodyPr/>
          <a:lstStyle/>
          <a:p>
            <a:pPr>
              <a:defRPr/>
            </a:pPr>
            <a:fld id="{B51708B7-E1C9-254A-BF77-5CD7C34A1014}" type="slidenum">
              <a:rPr lang="en-US" smtClean="0"/>
              <a:pPr>
                <a:defRPr/>
              </a:pPr>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8E71E6A-99EC-F742-9FEC-CC0A2FFCAAF0}" type="slidenum">
              <a:rPr lang="en-US" smtClean="0"/>
              <a:pPr>
                <a:defRPr/>
              </a:pPr>
              <a:t>8</a:t>
            </a:fld>
            <a:endParaRPr lang="en-US"/>
          </a:p>
        </p:txBody>
      </p:sp>
    </p:spTree>
    <p:extLst>
      <p:ext uri="{BB962C8B-B14F-4D97-AF65-F5344CB8AC3E}">
        <p14:creationId xmlns:p14="http://schemas.microsoft.com/office/powerpoint/2010/main" val="1521945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F6266707-21F0-B746-9D78-7E13587C8014}"/>
              </a:ext>
            </a:extLst>
          </p:cNvPr>
          <p:cNvSpPr txBox="1">
            <a:spLocks/>
          </p:cNvSpPr>
          <p:nvPr userDrawn="1"/>
        </p:nvSpPr>
        <p:spPr>
          <a:xfrm>
            <a:off x="76200" y="112713"/>
            <a:ext cx="2895600" cy="365125"/>
          </a:xfrm>
          <a:prstGeom prst="rect">
            <a:avLst/>
          </a:prstGeom>
        </p:spPr>
        <p:txBody>
          <a:bodyPr anchor="ctr"/>
          <a:lstStyle>
            <a:defPPr>
              <a:defRPr lang="en-US"/>
            </a:defPPr>
            <a:lvl1pPr marL="0" algn="ctr" defTabSz="914400" rtl="0" eaLnBrk="1" latinLnBrk="0" hangingPunct="1">
              <a:defRPr sz="1600" b="1"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dirty="0"/>
              <a:t>Improving U.S. Voting Systems</a:t>
            </a:r>
          </a:p>
        </p:txBody>
      </p:sp>
      <p:sp>
        <p:nvSpPr>
          <p:cNvPr id="8" name="Title 1"/>
          <p:cNvSpPr>
            <a:spLocks noGrp="1"/>
          </p:cNvSpPr>
          <p:nvPr>
            <p:ph type="ctrTitle" idx="4294967295"/>
          </p:nvPr>
        </p:nvSpPr>
        <p:spPr>
          <a:xfrm>
            <a:off x="1752600" y="2286000"/>
            <a:ext cx="5520267" cy="1470025"/>
          </a:xfrm>
        </p:spPr>
        <p:txBody>
          <a:bodyPr/>
          <a:lstStyle>
            <a:lvl1pPr algn="ctr">
              <a:defRPr/>
            </a:lvl1pPr>
          </a:lstStyle>
          <a:p>
            <a:r>
              <a:rPr lang="en-US"/>
              <a:t>Click to edit Master title style</a:t>
            </a:r>
            <a:endParaRPr lang="en-US" dirty="0"/>
          </a:p>
        </p:txBody>
      </p:sp>
      <p:sp>
        <p:nvSpPr>
          <p:cNvPr id="4" name="Slide Number Placeholder 5">
            <a:extLst>
              <a:ext uri="{FF2B5EF4-FFF2-40B4-BE49-F238E27FC236}">
                <a16:creationId xmlns:a16="http://schemas.microsoft.com/office/drawing/2014/main" id="{F9A7D95B-9F71-5C49-9080-51C0EC321BEC}"/>
              </a:ext>
            </a:extLst>
          </p:cNvPr>
          <p:cNvSpPr>
            <a:spLocks noGrp="1"/>
          </p:cNvSpPr>
          <p:nvPr>
            <p:ph type="sldNum" sz="quarter" idx="10"/>
          </p:nvPr>
        </p:nvSpPr>
        <p:spPr>
          <a:xfrm>
            <a:off x="6553200" y="6356350"/>
            <a:ext cx="2133600" cy="365125"/>
          </a:xfrm>
        </p:spPr>
        <p:txBody>
          <a:bodyPr/>
          <a:lstStyle>
            <a:lvl1pPr algn="r">
              <a:defRPr sz="1200">
                <a:solidFill>
                  <a:schemeClr val="tx2"/>
                </a:solidFill>
              </a:defRPr>
            </a:lvl1pPr>
          </a:lstStyle>
          <a:p>
            <a:pPr>
              <a:defRPr/>
            </a:pPr>
            <a:fld id="{169E6620-5578-AE43-8BAD-05E8066BE93A}" type="slidenum">
              <a:rPr lang="en-US"/>
              <a:pPr>
                <a:defRPr/>
              </a:pPr>
              <a:t>‹#›</a:t>
            </a:fld>
            <a:endParaRPr lang="en-US" dirty="0"/>
          </a:p>
        </p:txBody>
      </p:sp>
    </p:spTree>
    <p:extLst>
      <p:ext uri="{BB962C8B-B14F-4D97-AF65-F5344CB8AC3E}">
        <p14:creationId xmlns:p14="http://schemas.microsoft.com/office/powerpoint/2010/main" val="2940772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838200"/>
            <a:ext cx="2057400" cy="5486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838200"/>
            <a:ext cx="6019800" cy="5486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51D7C1-5F3E-CC4D-83CB-12F42D01EA19}"/>
              </a:ext>
            </a:extLst>
          </p:cNvPr>
          <p:cNvSpPr>
            <a:spLocks noGrp="1"/>
          </p:cNvSpPr>
          <p:nvPr>
            <p:ph type="dt" sz="half" idx="10"/>
          </p:nvPr>
        </p:nvSpPr>
        <p:spPr/>
        <p:txBody>
          <a:bodyPr/>
          <a:lstStyle>
            <a:lvl1pPr>
              <a:defRPr/>
            </a:lvl1pPr>
          </a:lstStyle>
          <a:p>
            <a:pPr>
              <a:defRPr/>
            </a:pPr>
            <a:r>
              <a:rPr lang="en-US"/>
              <a:t>TGDC Meeting  </a:t>
            </a:r>
          </a:p>
          <a:p>
            <a:pPr>
              <a:defRPr/>
            </a:pPr>
            <a:r>
              <a:rPr lang="en-US"/>
              <a:t>September 11 – 12, 2017</a:t>
            </a:r>
          </a:p>
        </p:txBody>
      </p:sp>
      <p:sp>
        <p:nvSpPr>
          <p:cNvPr id="5" name="Footer Placeholder 4">
            <a:extLst>
              <a:ext uri="{FF2B5EF4-FFF2-40B4-BE49-F238E27FC236}">
                <a16:creationId xmlns:a16="http://schemas.microsoft.com/office/drawing/2014/main" id="{20DC216F-69DB-FB40-BD36-5272379BA5C2}"/>
              </a:ext>
            </a:extLst>
          </p:cNvPr>
          <p:cNvSpPr>
            <a:spLocks noGrp="1"/>
          </p:cNvSpPr>
          <p:nvPr>
            <p:ph type="ftr" sz="quarter" idx="11"/>
          </p:nvPr>
        </p:nvSpPr>
        <p:spPr/>
        <p:txBody>
          <a:bodyPr/>
          <a:lstStyle>
            <a:lvl1pPr>
              <a:defRPr/>
            </a:lvl1pPr>
          </a:lstStyle>
          <a:p>
            <a:pPr>
              <a:defRPr/>
            </a:pPr>
            <a:r>
              <a:rPr lang="en-US"/>
              <a:t>Improving U.S. Voting Systems</a:t>
            </a:r>
          </a:p>
        </p:txBody>
      </p:sp>
      <p:sp>
        <p:nvSpPr>
          <p:cNvPr id="6" name="Slide Number Placeholder 5">
            <a:extLst>
              <a:ext uri="{FF2B5EF4-FFF2-40B4-BE49-F238E27FC236}">
                <a16:creationId xmlns:a16="http://schemas.microsoft.com/office/drawing/2014/main" id="{D2A90125-1684-CB4B-829A-1C6F6A71968C}"/>
              </a:ext>
            </a:extLst>
          </p:cNvPr>
          <p:cNvSpPr>
            <a:spLocks noGrp="1"/>
          </p:cNvSpPr>
          <p:nvPr>
            <p:ph type="sldNum" sz="quarter" idx="12"/>
          </p:nvPr>
        </p:nvSpPr>
        <p:spPr/>
        <p:txBody>
          <a:bodyPr/>
          <a:lstStyle>
            <a:lvl1pPr>
              <a:defRPr/>
            </a:lvl1pPr>
          </a:lstStyle>
          <a:p>
            <a:pPr>
              <a:defRPr/>
            </a:pPr>
            <a:fld id="{C1EC71B7-7FED-2C45-8419-8F5A75845DB8}" type="slidenum">
              <a:rPr lang="en-US"/>
              <a:pPr>
                <a:defRPr/>
              </a:pPr>
              <a:t>‹#›</a:t>
            </a:fld>
            <a:endParaRPr lang="en-US" dirty="0"/>
          </a:p>
        </p:txBody>
      </p:sp>
    </p:spTree>
    <p:extLst>
      <p:ext uri="{BB962C8B-B14F-4D97-AF65-F5344CB8AC3E}">
        <p14:creationId xmlns:p14="http://schemas.microsoft.com/office/powerpoint/2010/main" val="1905446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ain Title">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3E6398-9017-E14D-BBE5-FC9BA91C7692}"/>
              </a:ext>
            </a:extLst>
          </p:cNvPr>
          <p:cNvSpPr txBox="1"/>
          <p:nvPr userDrawn="1"/>
        </p:nvSpPr>
        <p:spPr>
          <a:xfrm>
            <a:off x="0" y="1"/>
            <a:ext cx="9144000" cy="669414"/>
          </a:xfrm>
          <a:prstGeom prst="rect">
            <a:avLst/>
          </a:prstGeom>
          <a:solidFill>
            <a:srgbClr val="005288"/>
          </a:solidFill>
        </p:spPr>
        <p:txBody>
          <a:bodyPr lIns="480060" tIns="480060">
            <a:spAutoFit/>
          </a:bodyPr>
          <a:lstStyle/>
          <a:p>
            <a:pPr>
              <a:defRPr/>
            </a:pPr>
            <a:r>
              <a:rPr lang="en-US" sz="900" b="1" spc="225" dirty="0"/>
              <a:t>CISA | </a:t>
            </a:r>
            <a:r>
              <a:rPr lang="en-US" sz="900" spc="225" dirty="0"/>
              <a:t>CYBERSECURITY AND INFRASTRUCTURE SECURITY AGENCY</a:t>
            </a:r>
          </a:p>
        </p:txBody>
      </p:sp>
      <p:cxnSp>
        <p:nvCxnSpPr>
          <p:cNvPr id="6" name="Straight Connector 7">
            <a:extLst>
              <a:ext uri="{FF2B5EF4-FFF2-40B4-BE49-F238E27FC236}">
                <a16:creationId xmlns:a16="http://schemas.microsoft.com/office/drawing/2014/main" id="{40614A13-4D0E-664B-9224-7A2DA393E458}"/>
              </a:ext>
            </a:extLst>
          </p:cNvPr>
          <p:cNvCxnSpPr>
            <a:cxnSpLocks/>
          </p:cNvCxnSpPr>
          <p:nvPr userDrawn="1"/>
        </p:nvCxnSpPr>
        <p:spPr bwMode="auto">
          <a:xfrm>
            <a:off x="457200" y="914400"/>
            <a:ext cx="8229600" cy="0"/>
          </a:xfrm>
          <a:prstGeom prst="line">
            <a:avLst/>
          </a:prstGeom>
          <a:noFill/>
          <a:ln w="12700" algn="ctr">
            <a:solidFill>
              <a:schemeClr val="tx1"/>
            </a:solidFill>
            <a:round/>
            <a:headEnd/>
            <a:tailEnd/>
          </a:ln>
          <a:extLst>
            <a:ext uri="{909E8E84-426E-40DD-AFC4-6F175D3DCCD1}">
              <a14:hiddenFill xmlns:a14="http://schemas.microsoft.com/office/drawing/2010/main">
                <a:noFill/>
              </a14:hiddenFill>
            </a:ext>
          </a:extLst>
        </p:spPr>
      </p:cxnSp>
      <p:cxnSp>
        <p:nvCxnSpPr>
          <p:cNvPr id="7" name="Straight Connector 7">
            <a:extLst>
              <a:ext uri="{FF2B5EF4-FFF2-40B4-BE49-F238E27FC236}">
                <a16:creationId xmlns:a16="http://schemas.microsoft.com/office/drawing/2014/main" id="{94F684AC-3A4A-274E-8BC8-9BD91CA9E2C1}"/>
              </a:ext>
            </a:extLst>
          </p:cNvPr>
          <p:cNvCxnSpPr>
            <a:cxnSpLocks/>
          </p:cNvCxnSpPr>
          <p:nvPr userDrawn="1"/>
        </p:nvCxnSpPr>
        <p:spPr bwMode="auto">
          <a:xfrm>
            <a:off x="457200" y="901700"/>
            <a:ext cx="8229600" cy="0"/>
          </a:xfrm>
          <a:prstGeom prst="line">
            <a:avLst/>
          </a:prstGeom>
          <a:noFill/>
          <a:ln w="12700" algn="ctr">
            <a:solidFill>
              <a:schemeClr val="tx1"/>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0" y="917574"/>
            <a:ext cx="9144000" cy="4495800"/>
          </a:xfrm>
          <a:prstGeom prst="rect">
            <a:avLst/>
          </a:prstGeom>
          <a:solidFill>
            <a:srgbClr val="005288"/>
          </a:solidFill>
        </p:spPr>
        <p:txBody>
          <a:bodyPr lIns="640080" tIns="182880" anchor="t"/>
          <a:lstStyle>
            <a:lvl1pPr algn="l">
              <a:defRPr sz="3000" b="1" cap="all">
                <a:solidFill>
                  <a:schemeClr val="tx1"/>
                </a:solidFill>
              </a:defRPr>
            </a:lvl1pPr>
          </a:lstStyle>
          <a:p>
            <a:r>
              <a:rPr lang="en-US"/>
              <a:t>Click to edit Master title style</a:t>
            </a:r>
            <a:endParaRPr lang="en-US" dirty="0"/>
          </a:p>
        </p:txBody>
      </p:sp>
      <p:sp>
        <p:nvSpPr>
          <p:cNvPr id="8" name="Slide Number Placeholder 6">
            <a:extLst>
              <a:ext uri="{FF2B5EF4-FFF2-40B4-BE49-F238E27FC236}">
                <a16:creationId xmlns:a16="http://schemas.microsoft.com/office/drawing/2014/main" id="{C18776B3-B187-934B-8B8D-A209B2D5EEE9}"/>
              </a:ext>
            </a:extLst>
          </p:cNvPr>
          <p:cNvSpPr>
            <a:spLocks noGrp="1" noChangeArrowheads="1"/>
          </p:cNvSpPr>
          <p:nvPr>
            <p:ph type="sldNum" sz="quarter" idx="10"/>
          </p:nvPr>
        </p:nvSpPr>
        <p:spPr/>
        <p:txBody>
          <a:bodyPr/>
          <a:lstStyle>
            <a:lvl1pPr>
              <a:defRPr/>
            </a:lvl1pPr>
          </a:lstStyle>
          <a:p>
            <a:pPr>
              <a:defRPr/>
            </a:pPr>
            <a:fld id="{143B84AA-2AAB-D841-BF17-2D4C9BCE0719}" type="slidenum">
              <a:rPr lang="en-US" altLang="en-US"/>
              <a:pPr>
                <a:defRPr/>
              </a:pPr>
              <a:t>‹#›</a:t>
            </a:fld>
            <a:endParaRPr lang="en-US" altLang="en-US" dirty="0"/>
          </a:p>
        </p:txBody>
      </p:sp>
      <p:pic>
        <p:nvPicPr>
          <p:cNvPr id="11" name="Picture 10">
            <a:extLst>
              <a:ext uri="{FF2B5EF4-FFF2-40B4-BE49-F238E27FC236}">
                <a16:creationId xmlns:a16="http://schemas.microsoft.com/office/drawing/2014/main" id="{A9CD2098-99A3-5844-AFD2-8F56BE020E55}"/>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367393" y="5638800"/>
            <a:ext cx="1894332" cy="1033272"/>
          </a:xfrm>
          <a:prstGeom prst="rect">
            <a:avLst/>
          </a:prstGeom>
        </p:spPr>
      </p:pic>
    </p:spTree>
    <p:extLst>
      <p:ext uri="{BB962C8B-B14F-4D97-AF65-F5344CB8AC3E}">
        <p14:creationId xmlns:p14="http://schemas.microsoft.com/office/powerpoint/2010/main" val="36859498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38ECC622-1EF7-304A-800A-F6F715A81DAE}"/>
              </a:ext>
            </a:extLst>
          </p:cNvPr>
          <p:cNvSpPr>
            <a:spLocks noGrp="1" noChangeArrowheads="1"/>
          </p:cNvSpPr>
          <p:nvPr>
            <p:ph type="ctrTitle"/>
          </p:nvPr>
        </p:nvSpPr>
        <p:spPr>
          <a:xfrm>
            <a:off x="0" y="0"/>
            <a:ext cx="9144000" cy="1143000"/>
          </a:xfrm>
          <a:prstGeom prst="rect">
            <a:avLst/>
          </a:prstGeom>
          <a:solidFill>
            <a:srgbClr val="005288"/>
          </a:solidFill>
        </p:spPr>
        <p:txBody>
          <a:bodyPr lIns="640080" tIns="274320" bIns="91440"/>
          <a:lstStyle>
            <a:lvl1pPr>
              <a:defRPr b="1">
                <a:solidFill>
                  <a:schemeClr val="tx1"/>
                </a:solidFill>
              </a:defRPr>
            </a:lvl1pPr>
          </a:lstStyle>
          <a:p>
            <a:r>
              <a:rPr lang="en-US"/>
              <a:t>Click to edit Master title style</a:t>
            </a:r>
            <a:endParaRPr lang="en-US" dirty="0"/>
          </a:p>
        </p:txBody>
      </p:sp>
      <p:sp>
        <p:nvSpPr>
          <p:cNvPr id="5" name="Rectangle 6">
            <a:extLst>
              <a:ext uri="{FF2B5EF4-FFF2-40B4-BE49-F238E27FC236}">
                <a16:creationId xmlns:a16="http://schemas.microsoft.com/office/drawing/2014/main" id="{ECA2C83E-0446-C546-81B9-4C48E8885CAA}"/>
              </a:ext>
            </a:extLst>
          </p:cNvPr>
          <p:cNvSpPr>
            <a:spLocks noGrp="1" noChangeArrowheads="1"/>
          </p:cNvSpPr>
          <p:nvPr>
            <p:ph type="sldNum" sz="quarter" idx="10"/>
          </p:nvPr>
        </p:nvSpPr>
        <p:spPr/>
        <p:txBody>
          <a:bodyPr/>
          <a:lstStyle>
            <a:lvl1pPr>
              <a:defRPr/>
            </a:lvl1pPr>
          </a:lstStyle>
          <a:p>
            <a:pPr>
              <a:defRPr/>
            </a:pPr>
            <a:fld id="{549690C8-B626-274D-8FA3-63299A4ABD75}" type="slidenum">
              <a:rPr lang="en-US" altLang="en-US"/>
              <a:pPr>
                <a:defRPr/>
              </a:pPr>
              <a:t>‹#›</a:t>
            </a:fld>
            <a:endParaRPr lang="en-US" altLang="en-US" dirty="0"/>
          </a:p>
        </p:txBody>
      </p:sp>
      <p:pic>
        <p:nvPicPr>
          <p:cNvPr id="7" name="Picture 6">
            <a:extLst>
              <a:ext uri="{FF2B5EF4-FFF2-40B4-BE49-F238E27FC236}">
                <a16:creationId xmlns:a16="http://schemas.microsoft.com/office/drawing/2014/main" id="{5D8388B1-B3EA-9C4B-BE01-EFBECB09D1B3}"/>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456122" y="5897880"/>
            <a:ext cx="1341120" cy="731520"/>
          </a:xfrm>
          <a:prstGeom prst="rect">
            <a:avLst/>
          </a:prstGeom>
        </p:spPr>
      </p:pic>
    </p:spTree>
    <p:extLst>
      <p:ext uri="{BB962C8B-B14F-4D97-AF65-F5344CB8AC3E}">
        <p14:creationId xmlns:p14="http://schemas.microsoft.com/office/powerpoint/2010/main" val="30117688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1"/>
            <a:ext cx="8229600" cy="3810000"/>
          </a:xfrm>
          <a:prstGeom prst="rect">
            <a:avLst/>
          </a:prstGeom>
        </p:spPr>
        <p:txBody>
          <a:bodyPr/>
          <a:lstStyle>
            <a:lvl1pPr>
              <a:defRPr>
                <a:solidFill>
                  <a:srgbClr val="5A5B5D"/>
                </a:solidFill>
              </a:defRPr>
            </a:lvl1pPr>
            <a:lvl2pPr>
              <a:defRPr sz="1500">
                <a:solidFill>
                  <a:srgbClr val="5A5B5D"/>
                </a:solidFill>
              </a:defRPr>
            </a:lvl2pPr>
            <a:lvl3pPr>
              <a:defRPr sz="1350">
                <a:solidFill>
                  <a:srgbClr val="5A5B5D"/>
                </a:solidFill>
              </a:defRPr>
            </a:lvl3pPr>
            <a:lvl4pPr>
              <a:defRPr sz="1200">
                <a:solidFill>
                  <a:srgbClr val="5A5B5D"/>
                </a:solidFill>
              </a:defRPr>
            </a:lvl4pPr>
            <a:lvl5pPr>
              <a:defRPr sz="1050">
                <a:solidFill>
                  <a:srgbClr val="5A5B5D"/>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2">
            <a:extLst>
              <a:ext uri="{FF2B5EF4-FFF2-40B4-BE49-F238E27FC236}">
                <a16:creationId xmlns:a16="http://schemas.microsoft.com/office/drawing/2014/main" id="{DEE8B7DF-B902-7749-B266-7817A506DB4A}"/>
              </a:ext>
            </a:extLst>
          </p:cNvPr>
          <p:cNvSpPr>
            <a:spLocks noGrp="1" noChangeArrowheads="1"/>
          </p:cNvSpPr>
          <p:nvPr>
            <p:ph type="ctrTitle"/>
          </p:nvPr>
        </p:nvSpPr>
        <p:spPr>
          <a:xfrm>
            <a:off x="0" y="0"/>
            <a:ext cx="9144000" cy="1143000"/>
          </a:xfrm>
          <a:prstGeom prst="rect">
            <a:avLst/>
          </a:prstGeom>
          <a:solidFill>
            <a:srgbClr val="005288"/>
          </a:solidFill>
        </p:spPr>
        <p:txBody>
          <a:bodyPr lIns="640080" tIns="274320" bIns="91440"/>
          <a:lstStyle>
            <a:lvl1pPr>
              <a:defRPr b="1">
                <a:solidFill>
                  <a:schemeClr val="tx1"/>
                </a:solidFill>
              </a:defRPr>
            </a:lvl1pPr>
          </a:lstStyle>
          <a:p>
            <a:r>
              <a:rPr lang="en-US"/>
              <a:t>Click to edit Master title style</a:t>
            </a:r>
            <a:endParaRPr lang="en-US" dirty="0"/>
          </a:p>
        </p:txBody>
      </p:sp>
      <p:sp>
        <p:nvSpPr>
          <p:cNvPr id="6" name="Rectangle 6">
            <a:extLst>
              <a:ext uri="{FF2B5EF4-FFF2-40B4-BE49-F238E27FC236}">
                <a16:creationId xmlns:a16="http://schemas.microsoft.com/office/drawing/2014/main" id="{5C856BAD-8753-0449-A526-572E9A2EA067}"/>
              </a:ext>
            </a:extLst>
          </p:cNvPr>
          <p:cNvSpPr>
            <a:spLocks noGrp="1" noChangeArrowheads="1"/>
          </p:cNvSpPr>
          <p:nvPr>
            <p:ph type="sldNum" sz="quarter" idx="10"/>
          </p:nvPr>
        </p:nvSpPr>
        <p:spPr/>
        <p:txBody>
          <a:bodyPr/>
          <a:lstStyle>
            <a:lvl1pPr>
              <a:defRPr/>
            </a:lvl1pPr>
          </a:lstStyle>
          <a:p>
            <a:pPr>
              <a:defRPr/>
            </a:pPr>
            <a:fld id="{E5B367E4-E490-5D4C-B162-F1E62EFCCBB8}" type="slidenum">
              <a:rPr lang="en-US" altLang="en-US"/>
              <a:pPr>
                <a:defRPr/>
              </a:pPr>
              <a:t>‹#›</a:t>
            </a:fld>
            <a:endParaRPr lang="en-US" altLang="en-US" dirty="0"/>
          </a:p>
        </p:txBody>
      </p:sp>
      <p:pic>
        <p:nvPicPr>
          <p:cNvPr id="8" name="Picture 7">
            <a:extLst>
              <a:ext uri="{FF2B5EF4-FFF2-40B4-BE49-F238E27FC236}">
                <a16:creationId xmlns:a16="http://schemas.microsoft.com/office/drawing/2014/main" id="{289081E8-1762-9F46-89AC-E5647E5FE624}"/>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456122" y="5897880"/>
            <a:ext cx="1341120" cy="731520"/>
          </a:xfrm>
          <a:prstGeom prst="rect">
            <a:avLst/>
          </a:prstGeom>
        </p:spPr>
      </p:pic>
    </p:spTree>
    <p:extLst>
      <p:ext uri="{BB962C8B-B14F-4D97-AF65-F5344CB8AC3E}">
        <p14:creationId xmlns:p14="http://schemas.microsoft.com/office/powerpoint/2010/main" val="24125881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2">
    <p:spTree>
      <p:nvGrpSpPr>
        <p:cNvPr id="1" name=""/>
        <p:cNvGrpSpPr/>
        <p:nvPr/>
      </p:nvGrpSpPr>
      <p:grpSpPr>
        <a:xfrm>
          <a:off x="0" y="0"/>
          <a:ext cx="0" cy="0"/>
          <a:chOff x="0" y="0"/>
          <a:chExt cx="0" cy="0"/>
        </a:xfrm>
      </p:grpSpPr>
      <p:cxnSp>
        <p:nvCxnSpPr>
          <p:cNvPr id="3" name="Straight Connector 6">
            <a:extLst>
              <a:ext uri="{FF2B5EF4-FFF2-40B4-BE49-F238E27FC236}">
                <a16:creationId xmlns:a16="http://schemas.microsoft.com/office/drawing/2014/main" id="{2AB3B6C0-C197-0B48-929B-B347FE7B9654}"/>
              </a:ext>
            </a:extLst>
          </p:cNvPr>
          <p:cNvCxnSpPr>
            <a:cxnSpLocks noChangeShapeType="1"/>
          </p:cNvCxnSpPr>
          <p:nvPr userDrawn="1"/>
        </p:nvCxnSpPr>
        <p:spPr bwMode="auto">
          <a:xfrm>
            <a:off x="8286750" y="6040438"/>
            <a:ext cx="0" cy="533400"/>
          </a:xfrm>
          <a:prstGeom prst="line">
            <a:avLst/>
          </a:prstGeom>
          <a:noFill/>
          <a:ln w="12700" algn="ctr">
            <a:solidFill>
              <a:srgbClr val="5A5B5D"/>
            </a:solidFill>
            <a:round/>
            <a:headEnd/>
            <a:tailEnd/>
          </a:ln>
          <a:extLst>
            <a:ext uri="{909E8E84-426E-40DD-AFC4-6F175D3DCCD1}">
              <a14:hiddenFill xmlns:a14="http://schemas.microsoft.com/office/drawing/2010/main">
                <a:noFill/>
              </a14:hiddenFill>
            </a:ext>
          </a:extLst>
        </p:spPr>
      </p:cxnSp>
      <p:sp>
        <p:nvSpPr>
          <p:cNvPr id="4" name="Rectangle 7">
            <a:extLst>
              <a:ext uri="{FF2B5EF4-FFF2-40B4-BE49-F238E27FC236}">
                <a16:creationId xmlns:a16="http://schemas.microsoft.com/office/drawing/2014/main" id="{0CF9E7B6-161F-514A-8354-FDD7129DB911}"/>
              </a:ext>
            </a:extLst>
          </p:cNvPr>
          <p:cNvSpPr>
            <a:spLocks noChangeArrowheads="1"/>
          </p:cNvSpPr>
          <p:nvPr userDrawn="1"/>
        </p:nvSpPr>
        <p:spPr bwMode="black">
          <a:xfrm>
            <a:off x="6172200" y="6046788"/>
            <a:ext cx="2057400"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algn="r">
              <a:defRPr/>
            </a:pPr>
            <a:r>
              <a:rPr lang="en-US" altLang="en-US" sz="825" b="1" dirty="0">
                <a:solidFill>
                  <a:srgbClr val="5A5B5D"/>
                </a:solidFill>
              </a:rPr>
              <a:t>Mary Brady/Chris Wlaschin</a:t>
            </a:r>
          </a:p>
          <a:p>
            <a:pPr algn="r">
              <a:defRPr/>
            </a:pPr>
            <a:fld id="{88BCAFFE-AE75-994B-930C-85B1F9A85DC4}" type="datetime4">
              <a:rPr lang="en-US" altLang="en-US" sz="825" smtClean="0">
                <a:solidFill>
                  <a:srgbClr val="5A5B5D"/>
                </a:solidFill>
              </a:rPr>
              <a:pPr algn="r">
                <a:defRPr/>
              </a:pPr>
              <a:t>July 31, 2020</a:t>
            </a:fld>
            <a:endParaRPr lang="en-US" altLang="en-US" sz="825" dirty="0">
              <a:solidFill>
                <a:srgbClr val="5A5B5D"/>
              </a:solidFill>
            </a:endParaRPr>
          </a:p>
        </p:txBody>
      </p:sp>
      <p:sp>
        <p:nvSpPr>
          <p:cNvPr id="148482" name="Rectangle 2"/>
          <p:cNvSpPr>
            <a:spLocks noGrp="1" noChangeArrowheads="1"/>
          </p:cNvSpPr>
          <p:nvPr>
            <p:ph type="ctrTitle"/>
          </p:nvPr>
        </p:nvSpPr>
        <p:spPr>
          <a:xfrm>
            <a:off x="0" y="0"/>
            <a:ext cx="9144000" cy="1143000"/>
          </a:xfrm>
          <a:prstGeom prst="rect">
            <a:avLst/>
          </a:prstGeom>
          <a:noFill/>
        </p:spPr>
        <p:txBody>
          <a:bodyPr lIns="640080" tIns="274320" bIns="91440"/>
          <a:lstStyle>
            <a:lvl1pPr>
              <a:defRPr b="1">
                <a:solidFill>
                  <a:srgbClr val="005288"/>
                </a:solidFill>
              </a:defRPr>
            </a:lvl1pPr>
          </a:lstStyle>
          <a:p>
            <a:r>
              <a:rPr lang="en-US"/>
              <a:t>Click to edit Master title style</a:t>
            </a:r>
            <a:endParaRPr lang="en-US" dirty="0"/>
          </a:p>
        </p:txBody>
      </p:sp>
      <p:sp>
        <p:nvSpPr>
          <p:cNvPr id="6" name="Rectangle 6">
            <a:extLst>
              <a:ext uri="{FF2B5EF4-FFF2-40B4-BE49-F238E27FC236}">
                <a16:creationId xmlns:a16="http://schemas.microsoft.com/office/drawing/2014/main" id="{0874631D-4A24-6447-AC2C-CA23B3ADC5E0}"/>
              </a:ext>
            </a:extLst>
          </p:cNvPr>
          <p:cNvSpPr>
            <a:spLocks noGrp="1" noChangeArrowheads="1"/>
          </p:cNvSpPr>
          <p:nvPr>
            <p:ph type="sldNum" sz="quarter" idx="10"/>
          </p:nvPr>
        </p:nvSpPr>
        <p:spPr>
          <a:xfrm>
            <a:off x="8401050" y="6133220"/>
            <a:ext cx="285750" cy="346249"/>
          </a:xfrm>
        </p:spPr>
        <p:txBody>
          <a:bodyPr/>
          <a:lstStyle>
            <a:lvl1pPr algn="r">
              <a:defRPr sz="825">
                <a:solidFill>
                  <a:srgbClr val="5A5B5D"/>
                </a:solidFill>
              </a:defRPr>
            </a:lvl1pPr>
          </a:lstStyle>
          <a:p>
            <a:pPr>
              <a:defRPr/>
            </a:pPr>
            <a:fld id="{92DA1020-C785-0A4B-99D6-E80BD29020BD}" type="slidenum">
              <a:rPr lang="en-US" altLang="en-US"/>
              <a:pPr>
                <a:defRPr/>
              </a:pPr>
              <a:t>‹#›</a:t>
            </a:fld>
            <a:endParaRPr lang="en-US" altLang="en-US" dirty="0"/>
          </a:p>
        </p:txBody>
      </p:sp>
      <p:pic>
        <p:nvPicPr>
          <p:cNvPr id="7" name="Picture 6">
            <a:extLst>
              <a:ext uri="{FF2B5EF4-FFF2-40B4-BE49-F238E27FC236}">
                <a16:creationId xmlns:a16="http://schemas.microsoft.com/office/drawing/2014/main" id="{657233CE-3D8F-3742-95E8-D0737841A918}"/>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456122" y="5897880"/>
            <a:ext cx="1341120" cy="731520"/>
          </a:xfrm>
          <a:prstGeom prst="rect">
            <a:avLst/>
          </a:prstGeom>
        </p:spPr>
      </p:pic>
    </p:spTree>
    <p:extLst>
      <p:ext uri="{BB962C8B-B14F-4D97-AF65-F5344CB8AC3E}">
        <p14:creationId xmlns:p14="http://schemas.microsoft.com/office/powerpoint/2010/main" val="39846523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3">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7C2934C-3790-2847-B756-3AFB31B80808}"/>
              </a:ext>
            </a:extLst>
          </p:cNvPr>
          <p:cNvSpPr txBox="1"/>
          <p:nvPr userDrawn="1"/>
        </p:nvSpPr>
        <p:spPr>
          <a:xfrm>
            <a:off x="400050" y="6040438"/>
            <a:ext cx="1885950" cy="438582"/>
          </a:xfrm>
          <a:prstGeom prst="rect">
            <a:avLst/>
          </a:prstGeom>
          <a:noFill/>
        </p:spPr>
        <p:txBody>
          <a:bodyPr>
            <a:spAutoFit/>
          </a:bodyPr>
          <a:lstStyle/>
          <a:p>
            <a:pPr>
              <a:defRPr/>
            </a:pPr>
            <a:r>
              <a:rPr lang="en-US" sz="750" spc="225" dirty="0">
                <a:solidFill>
                  <a:srgbClr val="C0C2C4"/>
                </a:solidFill>
              </a:rPr>
              <a:t>CYBERSECURITY &amp;</a:t>
            </a:r>
          </a:p>
          <a:p>
            <a:pPr>
              <a:defRPr/>
            </a:pPr>
            <a:r>
              <a:rPr lang="en-US" sz="750" spc="225" dirty="0">
                <a:solidFill>
                  <a:srgbClr val="C0C2C4"/>
                </a:solidFill>
              </a:rPr>
              <a:t>INFRASTRUCTURE</a:t>
            </a:r>
          </a:p>
          <a:p>
            <a:pPr>
              <a:defRPr/>
            </a:pPr>
            <a:r>
              <a:rPr lang="en-US" sz="750" spc="225" dirty="0">
                <a:solidFill>
                  <a:srgbClr val="C0C2C4"/>
                </a:solidFill>
              </a:rPr>
              <a:t>SECURITY AGENCY</a:t>
            </a:r>
          </a:p>
        </p:txBody>
      </p:sp>
      <p:cxnSp>
        <p:nvCxnSpPr>
          <p:cNvPr id="4" name="Straight Connector 6">
            <a:extLst>
              <a:ext uri="{FF2B5EF4-FFF2-40B4-BE49-F238E27FC236}">
                <a16:creationId xmlns:a16="http://schemas.microsoft.com/office/drawing/2014/main" id="{504C0435-1B5E-3C4D-99E6-C4C05A180605}"/>
              </a:ext>
            </a:extLst>
          </p:cNvPr>
          <p:cNvCxnSpPr>
            <a:cxnSpLocks noChangeShapeType="1"/>
          </p:cNvCxnSpPr>
          <p:nvPr userDrawn="1"/>
        </p:nvCxnSpPr>
        <p:spPr bwMode="auto">
          <a:xfrm>
            <a:off x="8286750" y="6040438"/>
            <a:ext cx="0" cy="533400"/>
          </a:xfrm>
          <a:prstGeom prst="line">
            <a:avLst/>
          </a:prstGeom>
          <a:noFill/>
          <a:ln w="12700" algn="ctr">
            <a:solidFill>
              <a:srgbClr val="5A5B5D"/>
            </a:solidFill>
            <a:round/>
            <a:headEnd/>
            <a:tailEnd/>
          </a:ln>
          <a:extLst>
            <a:ext uri="{909E8E84-426E-40DD-AFC4-6F175D3DCCD1}">
              <a14:hiddenFill xmlns:a14="http://schemas.microsoft.com/office/drawing/2010/main">
                <a:noFill/>
              </a14:hiddenFill>
            </a:ext>
          </a:extLst>
        </p:spPr>
      </p:cxnSp>
      <p:sp>
        <p:nvSpPr>
          <p:cNvPr id="5" name="Rectangle 7">
            <a:extLst>
              <a:ext uri="{FF2B5EF4-FFF2-40B4-BE49-F238E27FC236}">
                <a16:creationId xmlns:a16="http://schemas.microsoft.com/office/drawing/2014/main" id="{0950115E-A6CB-F346-AD5A-866268717FFE}"/>
              </a:ext>
            </a:extLst>
          </p:cNvPr>
          <p:cNvSpPr>
            <a:spLocks noChangeArrowheads="1"/>
          </p:cNvSpPr>
          <p:nvPr userDrawn="1"/>
        </p:nvSpPr>
        <p:spPr bwMode="black">
          <a:xfrm>
            <a:off x="6172200" y="6046788"/>
            <a:ext cx="2057400"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algn="r">
              <a:defRPr/>
            </a:pPr>
            <a:r>
              <a:rPr lang="en-US" altLang="en-US" sz="825" b="1" dirty="0">
                <a:solidFill>
                  <a:srgbClr val="5A5B5D"/>
                </a:solidFill>
              </a:rPr>
              <a:t>Mary Brady/Chris Wlaschin</a:t>
            </a:r>
          </a:p>
          <a:p>
            <a:pPr algn="r">
              <a:defRPr/>
            </a:pPr>
            <a:fld id="{88BCAFFE-AE75-994B-930C-85B1F9A85DC4}" type="datetime4">
              <a:rPr lang="en-US" altLang="en-US" sz="825" smtClean="0">
                <a:solidFill>
                  <a:srgbClr val="5A5B5D"/>
                </a:solidFill>
              </a:rPr>
              <a:pPr algn="r">
                <a:defRPr/>
              </a:pPr>
              <a:t>July 31, 2020</a:t>
            </a:fld>
            <a:endParaRPr lang="en-US" altLang="en-US" sz="825" dirty="0">
              <a:solidFill>
                <a:srgbClr val="5A5B5D"/>
              </a:solidFill>
            </a:endParaRPr>
          </a:p>
        </p:txBody>
      </p:sp>
      <p:sp>
        <p:nvSpPr>
          <p:cNvPr id="148482" name="Rectangle 2"/>
          <p:cNvSpPr>
            <a:spLocks noGrp="1" noChangeArrowheads="1"/>
          </p:cNvSpPr>
          <p:nvPr>
            <p:ph type="ctrTitle"/>
          </p:nvPr>
        </p:nvSpPr>
        <p:spPr>
          <a:xfrm>
            <a:off x="0" y="0"/>
            <a:ext cx="9144000" cy="1143000"/>
          </a:xfrm>
          <a:prstGeom prst="rect">
            <a:avLst/>
          </a:prstGeom>
          <a:noFill/>
        </p:spPr>
        <p:txBody>
          <a:bodyPr lIns="640080" tIns="274320" bIns="91440"/>
          <a:lstStyle>
            <a:lvl1pPr>
              <a:defRPr b="1">
                <a:solidFill>
                  <a:srgbClr val="005288"/>
                </a:solidFill>
              </a:defRPr>
            </a:lvl1pPr>
          </a:lstStyle>
          <a:p>
            <a:r>
              <a:rPr lang="en-US"/>
              <a:t>Click to edit Master title style</a:t>
            </a:r>
            <a:endParaRPr lang="en-US" dirty="0"/>
          </a:p>
        </p:txBody>
      </p:sp>
      <p:sp>
        <p:nvSpPr>
          <p:cNvPr id="6" name="Rectangle 6">
            <a:extLst>
              <a:ext uri="{FF2B5EF4-FFF2-40B4-BE49-F238E27FC236}">
                <a16:creationId xmlns:a16="http://schemas.microsoft.com/office/drawing/2014/main" id="{4B7948B0-3194-D540-8AC0-2A3C14D15F2A}"/>
              </a:ext>
            </a:extLst>
          </p:cNvPr>
          <p:cNvSpPr>
            <a:spLocks noGrp="1" noChangeArrowheads="1"/>
          </p:cNvSpPr>
          <p:nvPr>
            <p:ph type="sldNum" sz="quarter" idx="10"/>
          </p:nvPr>
        </p:nvSpPr>
        <p:spPr>
          <a:xfrm>
            <a:off x="8401050" y="6133220"/>
            <a:ext cx="285750" cy="346249"/>
          </a:xfrm>
        </p:spPr>
        <p:txBody>
          <a:bodyPr/>
          <a:lstStyle>
            <a:lvl1pPr algn="r">
              <a:defRPr sz="825">
                <a:solidFill>
                  <a:srgbClr val="5A5B5D"/>
                </a:solidFill>
              </a:defRPr>
            </a:lvl1pPr>
          </a:lstStyle>
          <a:p>
            <a:pPr>
              <a:defRPr/>
            </a:pPr>
            <a:fld id="{B28F5760-600B-E044-8357-0A373C456381}" type="slidenum">
              <a:rPr lang="en-US" altLang="en-US"/>
              <a:pPr>
                <a:defRPr/>
              </a:pPr>
              <a:t>‹#›</a:t>
            </a:fld>
            <a:endParaRPr lang="en-US" altLang="en-US" dirty="0"/>
          </a:p>
        </p:txBody>
      </p:sp>
    </p:spTree>
    <p:extLst>
      <p:ext uri="{BB962C8B-B14F-4D97-AF65-F5344CB8AC3E}">
        <p14:creationId xmlns:p14="http://schemas.microsoft.com/office/powerpoint/2010/main" val="38135728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ontact Info">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D2C07A9-BF36-524B-8413-4BEACA0FDA79}"/>
              </a:ext>
            </a:extLst>
          </p:cNvPr>
          <p:cNvSpPr>
            <a:spLocks noChangeArrowheads="1"/>
          </p:cNvSpPr>
          <p:nvPr userDrawn="1"/>
        </p:nvSpPr>
        <p:spPr bwMode="auto">
          <a:xfrm>
            <a:off x="0" y="0"/>
            <a:ext cx="4563666" cy="6858000"/>
          </a:xfrm>
          <a:prstGeom prst="rect">
            <a:avLst/>
          </a:prstGeom>
          <a:solidFill>
            <a:srgbClr val="005288"/>
          </a:solidFill>
          <a:ln w="9525" algn="ctr">
            <a:noFill/>
            <a:round/>
            <a:headEnd/>
            <a:tailEnd/>
          </a:ln>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a:defRPr/>
            </a:pPr>
            <a:endParaRPr lang="en-US" altLang="en-US" sz="1800" dirty="0"/>
          </a:p>
        </p:txBody>
      </p:sp>
      <p:pic>
        <p:nvPicPr>
          <p:cNvPr id="3" name="Picture 6">
            <a:extLst>
              <a:ext uri="{FF2B5EF4-FFF2-40B4-BE49-F238E27FC236}">
                <a16:creationId xmlns:a16="http://schemas.microsoft.com/office/drawing/2014/main" id="{8C8023C9-5830-4D42-BD26-74F4C1B4A5D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50069" y="2311400"/>
            <a:ext cx="3471863" cy="186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Slide Number Placeholder 6">
            <a:extLst>
              <a:ext uri="{FF2B5EF4-FFF2-40B4-BE49-F238E27FC236}">
                <a16:creationId xmlns:a16="http://schemas.microsoft.com/office/drawing/2014/main" id="{0BE5CA0B-222E-C54E-943E-7AAC74765197}"/>
              </a:ext>
            </a:extLst>
          </p:cNvPr>
          <p:cNvSpPr>
            <a:spLocks noGrp="1" noChangeArrowheads="1"/>
          </p:cNvSpPr>
          <p:nvPr>
            <p:ph type="sldNum" sz="quarter" idx="10"/>
          </p:nvPr>
        </p:nvSpPr>
        <p:spPr/>
        <p:txBody>
          <a:bodyPr/>
          <a:lstStyle>
            <a:lvl1pPr>
              <a:defRPr/>
            </a:lvl1pPr>
          </a:lstStyle>
          <a:p>
            <a:pPr>
              <a:defRPr/>
            </a:pPr>
            <a:fld id="{9D7DC5A1-24AC-EE45-8892-34F91BFF9321}" type="slidenum">
              <a:rPr lang="en-US" altLang="en-US"/>
              <a:pPr>
                <a:defRPr/>
              </a:pPr>
              <a:t>‹#›</a:t>
            </a:fld>
            <a:endParaRPr lang="en-US" altLang="en-US" dirty="0"/>
          </a:p>
        </p:txBody>
      </p:sp>
    </p:spTree>
    <p:extLst>
      <p:ext uri="{BB962C8B-B14F-4D97-AF65-F5344CB8AC3E}">
        <p14:creationId xmlns:p14="http://schemas.microsoft.com/office/powerpoint/2010/main" val="49587353"/>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D83E-3DEC-49C1-A254-D5C22C000838}"/>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30FAAA5-28B7-4B96-8FA0-9EB09B5BDD34}"/>
              </a:ext>
            </a:extLst>
          </p:cNvPr>
          <p:cNvSpPr>
            <a:spLocks noGrp="1"/>
          </p:cNvSpPr>
          <p:nvPr>
            <p:ph type="sldNum" sz="quarter" idx="10"/>
          </p:nvPr>
        </p:nvSpPr>
        <p:spPr/>
        <p:txBody>
          <a:bodyPr/>
          <a:lstStyle/>
          <a:p>
            <a:pPr>
              <a:defRPr/>
            </a:pPr>
            <a:fld id="{D2512F38-016A-FD40-AA8F-15F02EBCC689}" type="slidenum">
              <a:rPr lang="en-US" altLang="en-US" smtClean="0"/>
              <a:pPr>
                <a:defRPr/>
              </a:pPr>
              <a:t>‹#›</a:t>
            </a:fld>
            <a:endParaRPr lang="en-US" altLang="en-US" dirty="0"/>
          </a:p>
        </p:txBody>
      </p:sp>
    </p:spTree>
    <p:extLst>
      <p:ext uri="{BB962C8B-B14F-4D97-AF65-F5344CB8AC3E}">
        <p14:creationId xmlns:p14="http://schemas.microsoft.com/office/powerpoint/2010/main" val="26257317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Wordmark Only">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3D81646-5BCB-7749-9631-37BF39AF3CFA}"/>
              </a:ext>
            </a:extLst>
          </p:cNvPr>
          <p:cNvSpPr>
            <a:spLocks noChangeArrowheads="1"/>
          </p:cNvSpPr>
          <p:nvPr userDrawn="1"/>
        </p:nvSpPr>
        <p:spPr bwMode="auto">
          <a:xfrm>
            <a:off x="0" y="0"/>
            <a:ext cx="9144000" cy="6858000"/>
          </a:xfrm>
          <a:prstGeom prst="rect">
            <a:avLst/>
          </a:prstGeom>
          <a:solidFill>
            <a:srgbClr val="005288"/>
          </a:solidFill>
          <a:ln w="9525" algn="ctr">
            <a:noFill/>
            <a:round/>
            <a:headEnd/>
            <a:tailEnd/>
          </a:ln>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a:defRPr/>
            </a:pPr>
            <a:endParaRPr lang="en-US" altLang="en-US" sz="1800" dirty="0"/>
          </a:p>
        </p:txBody>
      </p:sp>
      <p:pic>
        <p:nvPicPr>
          <p:cNvPr id="6" name="Picture 5">
            <a:extLst>
              <a:ext uri="{FF2B5EF4-FFF2-40B4-BE49-F238E27FC236}">
                <a16:creationId xmlns:a16="http://schemas.microsoft.com/office/drawing/2014/main" id="{8354F8FB-19FB-CF4B-A53F-343BCA42DA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50677" y="2057400"/>
            <a:ext cx="5042647" cy="2743200"/>
          </a:xfrm>
          <a:prstGeom prst="rect">
            <a:avLst/>
          </a:prstGeom>
        </p:spPr>
      </p:pic>
    </p:spTree>
    <p:extLst>
      <p:ext uri="{BB962C8B-B14F-4D97-AF65-F5344CB8AC3E}">
        <p14:creationId xmlns:p14="http://schemas.microsoft.com/office/powerpoint/2010/main" val="1411656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1" name="Content Placeholder 2"/>
          <p:cNvSpPr>
            <a:spLocks noGrp="1"/>
          </p:cNvSpPr>
          <p:nvPr>
            <p:ph idx="1"/>
          </p:nvPr>
        </p:nvSpPr>
        <p:spPr>
          <a:xfrm>
            <a:off x="457200" y="2057400"/>
            <a:ext cx="8229600" cy="4343400"/>
          </a:xfrm>
        </p:spPr>
        <p:txBody>
          <a:bodyPr>
            <a:normAutofit/>
          </a:bodyPr>
          <a:lstStyle/>
          <a:p>
            <a:pPr lvl="0"/>
            <a:r>
              <a:rPr lang="en-US" dirty="0"/>
              <a:t>Edit Master text styles</a:t>
            </a:r>
          </a:p>
        </p:txBody>
      </p:sp>
      <p:sp>
        <p:nvSpPr>
          <p:cNvPr id="14" name="Title Placeholder 1"/>
          <p:cNvSpPr>
            <a:spLocks noGrp="1"/>
          </p:cNvSpPr>
          <p:nvPr>
            <p:ph type="title"/>
          </p:nvPr>
        </p:nvSpPr>
        <p:spPr>
          <a:xfrm>
            <a:off x="457200" y="914400"/>
            <a:ext cx="8229600" cy="1143000"/>
          </a:xfrm>
          <a:prstGeom prst="rect">
            <a:avLst/>
          </a:prstGeom>
        </p:spPr>
        <p:txBody>
          <a:bodyPr rtlCol="0">
            <a:normAutofit/>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8287FF4F-B1BE-8D4B-BC82-CA61312BA4A8}"/>
              </a:ext>
            </a:extLst>
          </p:cNvPr>
          <p:cNvSpPr>
            <a:spLocks noGrp="1"/>
          </p:cNvSpPr>
          <p:nvPr>
            <p:ph type="dt" sz="half" idx="10"/>
          </p:nvPr>
        </p:nvSpPr>
        <p:spPr/>
        <p:txBody>
          <a:bodyPr/>
          <a:lstStyle>
            <a:lvl1pPr>
              <a:defRPr/>
            </a:lvl1pPr>
          </a:lstStyle>
          <a:p>
            <a:pPr>
              <a:defRPr/>
            </a:pPr>
            <a:r>
              <a:rPr lang="en-US" dirty="0"/>
              <a:t>M3AAWG February 2020</a:t>
            </a:r>
          </a:p>
        </p:txBody>
      </p:sp>
      <p:sp>
        <p:nvSpPr>
          <p:cNvPr id="5" name="Footer Placeholder 4">
            <a:extLst>
              <a:ext uri="{FF2B5EF4-FFF2-40B4-BE49-F238E27FC236}">
                <a16:creationId xmlns:a16="http://schemas.microsoft.com/office/drawing/2014/main" id="{EE6C3AFA-E893-8D49-B3F4-2B949AEDC838}"/>
              </a:ext>
            </a:extLst>
          </p:cNvPr>
          <p:cNvSpPr>
            <a:spLocks noGrp="1"/>
          </p:cNvSpPr>
          <p:nvPr>
            <p:ph type="ftr" sz="quarter" idx="11"/>
          </p:nvPr>
        </p:nvSpPr>
        <p:spPr/>
        <p:txBody>
          <a:bodyPr/>
          <a:lstStyle>
            <a:lvl1pPr>
              <a:defRPr/>
            </a:lvl1pPr>
          </a:lstStyle>
          <a:p>
            <a:pPr>
              <a:defRPr/>
            </a:pPr>
            <a:r>
              <a:rPr lang="en-US"/>
              <a:t>Improving U.S. Voting Systems</a:t>
            </a:r>
          </a:p>
        </p:txBody>
      </p:sp>
      <p:sp>
        <p:nvSpPr>
          <p:cNvPr id="6" name="Slide Number Placeholder 5">
            <a:extLst>
              <a:ext uri="{FF2B5EF4-FFF2-40B4-BE49-F238E27FC236}">
                <a16:creationId xmlns:a16="http://schemas.microsoft.com/office/drawing/2014/main" id="{6C7EBCFF-7F95-FF4E-9624-E5DDCDB751AA}"/>
              </a:ext>
            </a:extLst>
          </p:cNvPr>
          <p:cNvSpPr>
            <a:spLocks noGrp="1"/>
          </p:cNvSpPr>
          <p:nvPr>
            <p:ph type="sldNum" sz="quarter" idx="12"/>
          </p:nvPr>
        </p:nvSpPr>
        <p:spPr/>
        <p:txBody>
          <a:bodyPr/>
          <a:lstStyle>
            <a:lvl1pPr>
              <a:defRPr/>
            </a:lvl1pPr>
          </a:lstStyle>
          <a:p>
            <a:pPr>
              <a:defRPr/>
            </a:pPr>
            <a:fld id="{840F9FDD-1BC9-FC42-BCBB-B12E57ECB439}" type="slidenum">
              <a:rPr lang="en-US"/>
              <a:pPr>
                <a:defRPr/>
              </a:pPr>
              <a:t>‹#›</a:t>
            </a:fld>
            <a:endParaRPr lang="en-US" dirty="0"/>
          </a:p>
        </p:txBody>
      </p:sp>
    </p:spTree>
    <p:extLst>
      <p:ext uri="{BB962C8B-B14F-4D97-AF65-F5344CB8AC3E}">
        <p14:creationId xmlns:p14="http://schemas.microsoft.com/office/powerpoint/2010/main" val="4011617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7200" y="2057400"/>
            <a:ext cx="40386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2057400"/>
            <a:ext cx="40386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BD9CCADE-5579-A743-B377-ED95BFDE564D}"/>
              </a:ext>
            </a:extLst>
          </p:cNvPr>
          <p:cNvSpPr>
            <a:spLocks noGrp="1"/>
          </p:cNvSpPr>
          <p:nvPr>
            <p:ph type="dt" sz="half" idx="10"/>
          </p:nvPr>
        </p:nvSpPr>
        <p:spPr/>
        <p:txBody>
          <a:bodyPr/>
          <a:lstStyle>
            <a:lvl1pPr>
              <a:defRPr/>
            </a:lvl1pPr>
          </a:lstStyle>
          <a:p>
            <a:pPr>
              <a:defRPr/>
            </a:pPr>
            <a:r>
              <a:rPr lang="en-US"/>
              <a:t>TGDC Meeting  </a:t>
            </a:r>
          </a:p>
          <a:p>
            <a:pPr>
              <a:defRPr/>
            </a:pPr>
            <a:r>
              <a:rPr lang="en-US"/>
              <a:t>September 11 – 12, 2017</a:t>
            </a:r>
          </a:p>
        </p:txBody>
      </p:sp>
      <p:sp>
        <p:nvSpPr>
          <p:cNvPr id="6" name="Footer Placeholder 4">
            <a:extLst>
              <a:ext uri="{FF2B5EF4-FFF2-40B4-BE49-F238E27FC236}">
                <a16:creationId xmlns:a16="http://schemas.microsoft.com/office/drawing/2014/main" id="{D9BC4E35-B07D-0C42-87C2-051BA2258313}"/>
              </a:ext>
            </a:extLst>
          </p:cNvPr>
          <p:cNvSpPr>
            <a:spLocks noGrp="1"/>
          </p:cNvSpPr>
          <p:nvPr>
            <p:ph type="ftr" sz="quarter" idx="11"/>
          </p:nvPr>
        </p:nvSpPr>
        <p:spPr/>
        <p:txBody>
          <a:bodyPr/>
          <a:lstStyle>
            <a:lvl1pPr>
              <a:defRPr/>
            </a:lvl1pPr>
          </a:lstStyle>
          <a:p>
            <a:pPr>
              <a:defRPr/>
            </a:pPr>
            <a:r>
              <a:rPr lang="en-US"/>
              <a:t>Improving U.S. Voting Systems</a:t>
            </a:r>
          </a:p>
        </p:txBody>
      </p:sp>
      <p:sp>
        <p:nvSpPr>
          <p:cNvPr id="7" name="Slide Number Placeholder 5">
            <a:extLst>
              <a:ext uri="{FF2B5EF4-FFF2-40B4-BE49-F238E27FC236}">
                <a16:creationId xmlns:a16="http://schemas.microsoft.com/office/drawing/2014/main" id="{B7AFC76B-ED68-B141-84FB-1ED846917128}"/>
              </a:ext>
            </a:extLst>
          </p:cNvPr>
          <p:cNvSpPr>
            <a:spLocks noGrp="1"/>
          </p:cNvSpPr>
          <p:nvPr>
            <p:ph type="sldNum" sz="quarter" idx="12"/>
          </p:nvPr>
        </p:nvSpPr>
        <p:spPr/>
        <p:txBody>
          <a:bodyPr/>
          <a:lstStyle>
            <a:lvl1pPr>
              <a:defRPr/>
            </a:lvl1pPr>
          </a:lstStyle>
          <a:p>
            <a:pPr>
              <a:defRPr/>
            </a:pPr>
            <a:fld id="{65A08DBF-5AA3-B34C-8650-6D2AC952665B}" type="slidenum">
              <a:rPr lang="en-US"/>
              <a:pPr>
                <a:defRPr/>
              </a:pPr>
              <a:t>‹#›</a:t>
            </a:fld>
            <a:endParaRPr lang="en-US" dirty="0"/>
          </a:p>
        </p:txBody>
      </p:sp>
    </p:spTree>
    <p:extLst>
      <p:ext uri="{BB962C8B-B14F-4D97-AF65-F5344CB8AC3E}">
        <p14:creationId xmlns:p14="http://schemas.microsoft.com/office/powerpoint/2010/main" val="4275980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2103438"/>
            <a:ext cx="4040188"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819400"/>
            <a:ext cx="4040188" cy="3581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5" y="2103438"/>
            <a:ext cx="404177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819399"/>
            <a:ext cx="4041775" cy="358140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5224F47F-B602-A643-B6AE-4639C3B35D74}"/>
              </a:ext>
            </a:extLst>
          </p:cNvPr>
          <p:cNvSpPr>
            <a:spLocks noGrp="1"/>
          </p:cNvSpPr>
          <p:nvPr>
            <p:ph type="dt" sz="half" idx="10"/>
          </p:nvPr>
        </p:nvSpPr>
        <p:spPr/>
        <p:txBody>
          <a:bodyPr/>
          <a:lstStyle>
            <a:lvl1pPr>
              <a:defRPr/>
            </a:lvl1pPr>
          </a:lstStyle>
          <a:p>
            <a:pPr>
              <a:defRPr/>
            </a:pPr>
            <a:r>
              <a:rPr lang="en-US"/>
              <a:t>TGDC Meeting  </a:t>
            </a:r>
          </a:p>
          <a:p>
            <a:pPr>
              <a:defRPr/>
            </a:pPr>
            <a:r>
              <a:rPr lang="en-US"/>
              <a:t>September 11 – 12, 2017</a:t>
            </a:r>
          </a:p>
        </p:txBody>
      </p:sp>
      <p:sp>
        <p:nvSpPr>
          <p:cNvPr id="8" name="Footer Placeholder 4">
            <a:extLst>
              <a:ext uri="{FF2B5EF4-FFF2-40B4-BE49-F238E27FC236}">
                <a16:creationId xmlns:a16="http://schemas.microsoft.com/office/drawing/2014/main" id="{EE2CFEAB-6012-0142-872F-1B8C2FB8EA21}"/>
              </a:ext>
            </a:extLst>
          </p:cNvPr>
          <p:cNvSpPr>
            <a:spLocks noGrp="1"/>
          </p:cNvSpPr>
          <p:nvPr>
            <p:ph type="ftr" sz="quarter" idx="11"/>
          </p:nvPr>
        </p:nvSpPr>
        <p:spPr/>
        <p:txBody>
          <a:bodyPr/>
          <a:lstStyle>
            <a:lvl1pPr>
              <a:defRPr/>
            </a:lvl1pPr>
          </a:lstStyle>
          <a:p>
            <a:pPr>
              <a:defRPr/>
            </a:pPr>
            <a:r>
              <a:rPr lang="en-US"/>
              <a:t>Improving U.S. Voting Systems</a:t>
            </a:r>
          </a:p>
        </p:txBody>
      </p:sp>
      <p:sp>
        <p:nvSpPr>
          <p:cNvPr id="9" name="Slide Number Placeholder 5">
            <a:extLst>
              <a:ext uri="{FF2B5EF4-FFF2-40B4-BE49-F238E27FC236}">
                <a16:creationId xmlns:a16="http://schemas.microsoft.com/office/drawing/2014/main" id="{9F170ACE-946B-414C-ADCC-CB808B5357B3}"/>
              </a:ext>
            </a:extLst>
          </p:cNvPr>
          <p:cNvSpPr>
            <a:spLocks noGrp="1"/>
          </p:cNvSpPr>
          <p:nvPr>
            <p:ph type="sldNum" sz="quarter" idx="12"/>
          </p:nvPr>
        </p:nvSpPr>
        <p:spPr/>
        <p:txBody>
          <a:bodyPr/>
          <a:lstStyle>
            <a:lvl1pPr>
              <a:defRPr/>
            </a:lvl1pPr>
          </a:lstStyle>
          <a:p>
            <a:pPr>
              <a:defRPr/>
            </a:pPr>
            <a:fld id="{968D7BE6-D1E2-244E-9206-F403B26EF643}" type="slidenum">
              <a:rPr lang="en-US"/>
              <a:pPr>
                <a:defRPr/>
              </a:pPr>
              <a:t>‹#›</a:t>
            </a:fld>
            <a:endParaRPr lang="en-US" dirty="0"/>
          </a:p>
        </p:txBody>
      </p:sp>
    </p:spTree>
    <p:extLst>
      <p:ext uri="{BB962C8B-B14F-4D97-AF65-F5344CB8AC3E}">
        <p14:creationId xmlns:p14="http://schemas.microsoft.com/office/powerpoint/2010/main" val="907050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2D7E0900-D2BD-F643-B592-71050A6C1D28}"/>
              </a:ext>
            </a:extLst>
          </p:cNvPr>
          <p:cNvSpPr>
            <a:spLocks noGrp="1"/>
          </p:cNvSpPr>
          <p:nvPr>
            <p:ph type="dt" sz="half" idx="10"/>
          </p:nvPr>
        </p:nvSpPr>
        <p:spPr/>
        <p:txBody>
          <a:bodyPr/>
          <a:lstStyle>
            <a:lvl1pPr>
              <a:defRPr/>
            </a:lvl1pPr>
          </a:lstStyle>
          <a:p>
            <a:pPr>
              <a:defRPr/>
            </a:pPr>
            <a:r>
              <a:rPr lang="en-US"/>
              <a:t>TGDC Meeting  </a:t>
            </a:r>
          </a:p>
          <a:p>
            <a:pPr>
              <a:defRPr/>
            </a:pPr>
            <a:r>
              <a:rPr lang="en-US"/>
              <a:t>September 11 – 12, 2017</a:t>
            </a:r>
          </a:p>
        </p:txBody>
      </p:sp>
      <p:sp>
        <p:nvSpPr>
          <p:cNvPr id="4" name="Footer Placeholder 4">
            <a:extLst>
              <a:ext uri="{FF2B5EF4-FFF2-40B4-BE49-F238E27FC236}">
                <a16:creationId xmlns:a16="http://schemas.microsoft.com/office/drawing/2014/main" id="{DB7F8C17-32B8-5C4A-9E3A-3C1B0C16CCFE}"/>
              </a:ext>
            </a:extLst>
          </p:cNvPr>
          <p:cNvSpPr>
            <a:spLocks noGrp="1"/>
          </p:cNvSpPr>
          <p:nvPr>
            <p:ph type="ftr" sz="quarter" idx="11"/>
          </p:nvPr>
        </p:nvSpPr>
        <p:spPr/>
        <p:txBody>
          <a:bodyPr/>
          <a:lstStyle>
            <a:lvl1pPr>
              <a:defRPr/>
            </a:lvl1pPr>
          </a:lstStyle>
          <a:p>
            <a:pPr>
              <a:defRPr/>
            </a:pPr>
            <a:r>
              <a:rPr lang="en-US"/>
              <a:t>Improving U.S. Voting Systems</a:t>
            </a:r>
          </a:p>
        </p:txBody>
      </p:sp>
      <p:sp>
        <p:nvSpPr>
          <p:cNvPr id="5" name="Slide Number Placeholder 5">
            <a:extLst>
              <a:ext uri="{FF2B5EF4-FFF2-40B4-BE49-F238E27FC236}">
                <a16:creationId xmlns:a16="http://schemas.microsoft.com/office/drawing/2014/main" id="{94EDEC22-B435-264A-AC48-ACA8FF98EF6A}"/>
              </a:ext>
            </a:extLst>
          </p:cNvPr>
          <p:cNvSpPr>
            <a:spLocks noGrp="1"/>
          </p:cNvSpPr>
          <p:nvPr>
            <p:ph type="sldNum" sz="quarter" idx="12"/>
          </p:nvPr>
        </p:nvSpPr>
        <p:spPr/>
        <p:txBody>
          <a:bodyPr/>
          <a:lstStyle>
            <a:lvl1pPr>
              <a:defRPr/>
            </a:lvl1pPr>
          </a:lstStyle>
          <a:p>
            <a:pPr>
              <a:defRPr/>
            </a:pPr>
            <a:fld id="{7A2C6B18-F6C8-5742-8C78-82EEF5B9C1A8}" type="slidenum">
              <a:rPr lang="en-US"/>
              <a:pPr>
                <a:defRPr/>
              </a:pPr>
              <a:t>‹#›</a:t>
            </a:fld>
            <a:endParaRPr lang="en-US" dirty="0"/>
          </a:p>
        </p:txBody>
      </p:sp>
    </p:spTree>
    <p:extLst>
      <p:ext uri="{BB962C8B-B14F-4D97-AF65-F5344CB8AC3E}">
        <p14:creationId xmlns:p14="http://schemas.microsoft.com/office/powerpoint/2010/main" val="3932659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1A54FB46-6C99-424D-BCBF-CEC918E53C54}"/>
              </a:ext>
            </a:extLst>
          </p:cNvPr>
          <p:cNvSpPr>
            <a:spLocks noGrp="1"/>
          </p:cNvSpPr>
          <p:nvPr>
            <p:ph type="dt" sz="half" idx="10"/>
          </p:nvPr>
        </p:nvSpPr>
        <p:spPr/>
        <p:txBody>
          <a:bodyPr/>
          <a:lstStyle>
            <a:lvl1pPr>
              <a:defRPr/>
            </a:lvl1pPr>
          </a:lstStyle>
          <a:p>
            <a:pPr>
              <a:defRPr/>
            </a:pPr>
            <a:r>
              <a:rPr lang="en-US"/>
              <a:t>TGDC Meeting  </a:t>
            </a:r>
          </a:p>
          <a:p>
            <a:pPr>
              <a:defRPr/>
            </a:pPr>
            <a:r>
              <a:rPr lang="en-US"/>
              <a:t>September 11 – 12, 2017</a:t>
            </a:r>
          </a:p>
        </p:txBody>
      </p:sp>
      <p:sp>
        <p:nvSpPr>
          <p:cNvPr id="3" name="Footer Placeholder 4">
            <a:extLst>
              <a:ext uri="{FF2B5EF4-FFF2-40B4-BE49-F238E27FC236}">
                <a16:creationId xmlns:a16="http://schemas.microsoft.com/office/drawing/2014/main" id="{0E98B5FF-C5A7-5746-ACFE-2FD2FDAC5292}"/>
              </a:ext>
            </a:extLst>
          </p:cNvPr>
          <p:cNvSpPr>
            <a:spLocks noGrp="1"/>
          </p:cNvSpPr>
          <p:nvPr>
            <p:ph type="ftr" sz="quarter" idx="11"/>
          </p:nvPr>
        </p:nvSpPr>
        <p:spPr/>
        <p:txBody>
          <a:bodyPr/>
          <a:lstStyle>
            <a:lvl1pPr>
              <a:defRPr/>
            </a:lvl1pPr>
          </a:lstStyle>
          <a:p>
            <a:pPr>
              <a:defRPr/>
            </a:pPr>
            <a:r>
              <a:rPr lang="en-US"/>
              <a:t>Improving U.S. Voting Systems</a:t>
            </a:r>
          </a:p>
        </p:txBody>
      </p:sp>
      <p:sp>
        <p:nvSpPr>
          <p:cNvPr id="4" name="Slide Number Placeholder 5">
            <a:extLst>
              <a:ext uri="{FF2B5EF4-FFF2-40B4-BE49-F238E27FC236}">
                <a16:creationId xmlns:a16="http://schemas.microsoft.com/office/drawing/2014/main" id="{66B90388-DA02-1145-BED5-C8AEC68EFFAA}"/>
              </a:ext>
            </a:extLst>
          </p:cNvPr>
          <p:cNvSpPr>
            <a:spLocks noGrp="1"/>
          </p:cNvSpPr>
          <p:nvPr>
            <p:ph type="sldNum" sz="quarter" idx="12"/>
          </p:nvPr>
        </p:nvSpPr>
        <p:spPr/>
        <p:txBody>
          <a:bodyPr/>
          <a:lstStyle>
            <a:lvl1pPr>
              <a:defRPr/>
            </a:lvl1pPr>
          </a:lstStyle>
          <a:p>
            <a:pPr>
              <a:defRPr/>
            </a:pPr>
            <a:fld id="{547A42CB-7D05-384A-B9FC-901E4D64A272}" type="slidenum">
              <a:rPr lang="en-US"/>
              <a:pPr>
                <a:defRPr/>
              </a:pPr>
              <a:t>‹#›</a:t>
            </a:fld>
            <a:endParaRPr lang="en-US" dirty="0"/>
          </a:p>
        </p:txBody>
      </p:sp>
    </p:spTree>
    <p:extLst>
      <p:ext uri="{BB962C8B-B14F-4D97-AF65-F5344CB8AC3E}">
        <p14:creationId xmlns:p14="http://schemas.microsoft.com/office/powerpoint/2010/main" val="3106943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219200"/>
            <a:ext cx="3008313"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575050" y="1219200"/>
            <a:ext cx="5111750" cy="518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362200"/>
            <a:ext cx="3008313" cy="40386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a:extLst>
              <a:ext uri="{FF2B5EF4-FFF2-40B4-BE49-F238E27FC236}">
                <a16:creationId xmlns:a16="http://schemas.microsoft.com/office/drawing/2014/main" id="{C8FCB575-AE3F-EA43-A59D-FC29E2927CFB}"/>
              </a:ext>
            </a:extLst>
          </p:cNvPr>
          <p:cNvSpPr>
            <a:spLocks noGrp="1"/>
          </p:cNvSpPr>
          <p:nvPr>
            <p:ph type="dt" sz="half" idx="10"/>
          </p:nvPr>
        </p:nvSpPr>
        <p:spPr/>
        <p:txBody>
          <a:bodyPr/>
          <a:lstStyle>
            <a:lvl1pPr>
              <a:defRPr/>
            </a:lvl1pPr>
          </a:lstStyle>
          <a:p>
            <a:pPr>
              <a:defRPr/>
            </a:pPr>
            <a:r>
              <a:rPr lang="en-US"/>
              <a:t>TGDC Meeting  </a:t>
            </a:r>
          </a:p>
          <a:p>
            <a:pPr>
              <a:defRPr/>
            </a:pPr>
            <a:r>
              <a:rPr lang="en-US"/>
              <a:t>September 11 – 12, 2017</a:t>
            </a:r>
          </a:p>
        </p:txBody>
      </p:sp>
      <p:sp>
        <p:nvSpPr>
          <p:cNvPr id="6" name="Footer Placeholder 4">
            <a:extLst>
              <a:ext uri="{FF2B5EF4-FFF2-40B4-BE49-F238E27FC236}">
                <a16:creationId xmlns:a16="http://schemas.microsoft.com/office/drawing/2014/main" id="{C6D0D11C-AAF9-D54C-8ACC-5E79F223BBD1}"/>
              </a:ext>
            </a:extLst>
          </p:cNvPr>
          <p:cNvSpPr>
            <a:spLocks noGrp="1"/>
          </p:cNvSpPr>
          <p:nvPr>
            <p:ph type="ftr" sz="quarter" idx="11"/>
          </p:nvPr>
        </p:nvSpPr>
        <p:spPr/>
        <p:txBody>
          <a:bodyPr/>
          <a:lstStyle>
            <a:lvl1pPr>
              <a:defRPr/>
            </a:lvl1pPr>
          </a:lstStyle>
          <a:p>
            <a:pPr>
              <a:defRPr/>
            </a:pPr>
            <a:r>
              <a:rPr lang="en-US"/>
              <a:t>Improving U.S. Voting Systems</a:t>
            </a:r>
          </a:p>
        </p:txBody>
      </p:sp>
      <p:sp>
        <p:nvSpPr>
          <p:cNvPr id="7" name="Slide Number Placeholder 5">
            <a:extLst>
              <a:ext uri="{FF2B5EF4-FFF2-40B4-BE49-F238E27FC236}">
                <a16:creationId xmlns:a16="http://schemas.microsoft.com/office/drawing/2014/main" id="{77F34707-0E56-6443-B5D6-D3E85D90EC13}"/>
              </a:ext>
            </a:extLst>
          </p:cNvPr>
          <p:cNvSpPr>
            <a:spLocks noGrp="1"/>
          </p:cNvSpPr>
          <p:nvPr>
            <p:ph type="sldNum" sz="quarter" idx="12"/>
          </p:nvPr>
        </p:nvSpPr>
        <p:spPr/>
        <p:txBody>
          <a:bodyPr/>
          <a:lstStyle>
            <a:lvl1pPr>
              <a:defRPr/>
            </a:lvl1pPr>
          </a:lstStyle>
          <a:p>
            <a:pPr>
              <a:defRPr/>
            </a:pPr>
            <a:fld id="{49A07B9C-B802-F545-903A-FCA9C4F26E77}" type="slidenum">
              <a:rPr lang="en-US"/>
              <a:pPr>
                <a:defRPr/>
              </a:pPr>
              <a:t>‹#›</a:t>
            </a:fld>
            <a:endParaRPr lang="en-US" dirty="0"/>
          </a:p>
        </p:txBody>
      </p:sp>
    </p:spTree>
    <p:extLst>
      <p:ext uri="{BB962C8B-B14F-4D97-AF65-F5344CB8AC3E}">
        <p14:creationId xmlns:p14="http://schemas.microsoft.com/office/powerpoint/2010/main" val="3179549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1792288" y="1066799"/>
            <a:ext cx="5486400" cy="366077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38"/>
            <a:ext cx="5486400" cy="10334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a:extLst>
              <a:ext uri="{FF2B5EF4-FFF2-40B4-BE49-F238E27FC236}">
                <a16:creationId xmlns:a16="http://schemas.microsoft.com/office/drawing/2014/main" id="{47AEDD6F-C41F-E64B-98D6-9489B649160C}"/>
              </a:ext>
            </a:extLst>
          </p:cNvPr>
          <p:cNvSpPr>
            <a:spLocks noGrp="1"/>
          </p:cNvSpPr>
          <p:nvPr>
            <p:ph type="dt" sz="half" idx="10"/>
          </p:nvPr>
        </p:nvSpPr>
        <p:spPr/>
        <p:txBody>
          <a:bodyPr/>
          <a:lstStyle>
            <a:lvl1pPr>
              <a:defRPr/>
            </a:lvl1pPr>
          </a:lstStyle>
          <a:p>
            <a:pPr>
              <a:defRPr/>
            </a:pPr>
            <a:r>
              <a:rPr lang="en-US"/>
              <a:t>TGDC Meeting  </a:t>
            </a:r>
          </a:p>
          <a:p>
            <a:pPr>
              <a:defRPr/>
            </a:pPr>
            <a:r>
              <a:rPr lang="en-US"/>
              <a:t>September 11 – 12, 2017</a:t>
            </a:r>
          </a:p>
        </p:txBody>
      </p:sp>
      <p:sp>
        <p:nvSpPr>
          <p:cNvPr id="6" name="Footer Placeholder 4">
            <a:extLst>
              <a:ext uri="{FF2B5EF4-FFF2-40B4-BE49-F238E27FC236}">
                <a16:creationId xmlns:a16="http://schemas.microsoft.com/office/drawing/2014/main" id="{C58DF1CF-DC1C-EA4A-BCC3-A51454563463}"/>
              </a:ext>
            </a:extLst>
          </p:cNvPr>
          <p:cNvSpPr>
            <a:spLocks noGrp="1"/>
          </p:cNvSpPr>
          <p:nvPr>
            <p:ph type="ftr" sz="quarter" idx="11"/>
          </p:nvPr>
        </p:nvSpPr>
        <p:spPr/>
        <p:txBody>
          <a:bodyPr/>
          <a:lstStyle>
            <a:lvl1pPr>
              <a:defRPr/>
            </a:lvl1pPr>
          </a:lstStyle>
          <a:p>
            <a:pPr>
              <a:defRPr/>
            </a:pPr>
            <a:r>
              <a:rPr lang="en-US"/>
              <a:t>Improving U.S. Voting Systems</a:t>
            </a:r>
          </a:p>
        </p:txBody>
      </p:sp>
      <p:sp>
        <p:nvSpPr>
          <p:cNvPr id="7" name="Slide Number Placeholder 5">
            <a:extLst>
              <a:ext uri="{FF2B5EF4-FFF2-40B4-BE49-F238E27FC236}">
                <a16:creationId xmlns:a16="http://schemas.microsoft.com/office/drawing/2014/main" id="{DC9ECEB2-9C31-9D4E-BDDB-E6D379C3A656}"/>
              </a:ext>
            </a:extLst>
          </p:cNvPr>
          <p:cNvSpPr>
            <a:spLocks noGrp="1"/>
          </p:cNvSpPr>
          <p:nvPr>
            <p:ph type="sldNum" sz="quarter" idx="12"/>
          </p:nvPr>
        </p:nvSpPr>
        <p:spPr/>
        <p:txBody>
          <a:bodyPr/>
          <a:lstStyle>
            <a:lvl1pPr>
              <a:defRPr/>
            </a:lvl1pPr>
          </a:lstStyle>
          <a:p>
            <a:pPr>
              <a:defRPr/>
            </a:pPr>
            <a:fld id="{0974F5E6-40BF-A549-90C1-60858964645D}" type="slidenum">
              <a:rPr lang="en-US"/>
              <a:pPr>
                <a:defRPr/>
              </a:pPr>
              <a:t>‹#›</a:t>
            </a:fld>
            <a:endParaRPr lang="en-US" dirty="0"/>
          </a:p>
        </p:txBody>
      </p:sp>
    </p:spTree>
    <p:extLst>
      <p:ext uri="{BB962C8B-B14F-4D97-AF65-F5344CB8AC3E}">
        <p14:creationId xmlns:p14="http://schemas.microsoft.com/office/powerpoint/2010/main" val="4098626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1435D-432B-814F-8988-B115CC86C9F6}"/>
              </a:ext>
            </a:extLst>
          </p:cNvPr>
          <p:cNvSpPr>
            <a:spLocks noGrp="1"/>
          </p:cNvSpPr>
          <p:nvPr>
            <p:ph type="dt" sz="half" idx="10"/>
          </p:nvPr>
        </p:nvSpPr>
        <p:spPr/>
        <p:txBody>
          <a:bodyPr/>
          <a:lstStyle>
            <a:lvl1pPr>
              <a:defRPr/>
            </a:lvl1pPr>
          </a:lstStyle>
          <a:p>
            <a:pPr>
              <a:defRPr/>
            </a:pPr>
            <a:r>
              <a:rPr lang="en-US"/>
              <a:t>TGDC Meeting  </a:t>
            </a:r>
          </a:p>
          <a:p>
            <a:pPr>
              <a:defRPr/>
            </a:pPr>
            <a:r>
              <a:rPr lang="en-US"/>
              <a:t>September 11 – 12, 2017</a:t>
            </a:r>
          </a:p>
        </p:txBody>
      </p:sp>
      <p:sp>
        <p:nvSpPr>
          <p:cNvPr id="5" name="Footer Placeholder 4">
            <a:extLst>
              <a:ext uri="{FF2B5EF4-FFF2-40B4-BE49-F238E27FC236}">
                <a16:creationId xmlns:a16="http://schemas.microsoft.com/office/drawing/2014/main" id="{B05E24C1-C12B-E242-94F2-89FB3B1EB7C1}"/>
              </a:ext>
            </a:extLst>
          </p:cNvPr>
          <p:cNvSpPr>
            <a:spLocks noGrp="1"/>
          </p:cNvSpPr>
          <p:nvPr>
            <p:ph type="ftr" sz="quarter" idx="11"/>
          </p:nvPr>
        </p:nvSpPr>
        <p:spPr/>
        <p:txBody>
          <a:bodyPr/>
          <a:lstStyle>
            <a:lvl1pPr>
              <a:defRPr/>
            </a:lvl1pPr>
          </a:lstStyle>
          <a:p>
            <a:pPr>
              <a:defRPr/>
            </a:pPr>
            <a:r>
              <a:rPr lang="en-US"/>
              <a:t>Improving U.S. Voting Systems</a:t>
            </a:r>
          </a:p>
        </p:txBody>
      </p:sp>
      <p:sp>
        <p:nvSpPr>
          <p:cNvPr id="6" name="Slide Number Placeholder 5">
            <a:extLst>
              <a:ext uri="{FF2B5EF4-FFF2-40B4-BE49-F238E27FC236}">
                <a16:creationId xmlns:a16="http://schemas.microsoft.com/office/drawing/2014/main" id="{6D1F5FB0-1415-F94D-AE7A-51C2A56301A3}"/>
              </a:ext>
            </a:extLst>
          </p:cNvPr>
          <p:cNvSpPr>
            <a:spLocks noGrp="1"/>
          </p:cNvSpPr>
          <p:nvPr>
            <p:ph type="sldNum" sz="quarter" idx="12"/>
          </p:nvPr>
        </p:nvSpPr>
        <p:spPr/>
        <p:txBody>
          <a:bodyPr/>
          <a:lstStyle>
            <a:lvl1pPr>
              <a:defRPr/>
            </a:lvl1pPr>
          </a:lstStyle>
          <a:p>
            <a:pPr>
              <a:defRPr/>
            </a:pPr>
            <a:fld id="{BD39BFE0-8588-854F-9D55-CC1786F19107}" type="slidenum">
              <a:rPr lang="en-US"/>
              <a:pPr>
                <a:defRPr/>
              </a:pPr>
              <a:t>‹#›</a:t>
            </a:fld>
            <a:endParaRPr lang="en-US" dirty="0"/>
          </a:p>
        </p:txBody>
      </p:sp>
    </p:spTree>
    <p:extLst>
      <p:ext uri="{BB962C8B-B14F-4D97-AF65-F5344CB8AC3E}">
        <p14:creationId xmlns:p14="http://schemas.microsoft.com/office/powerpoint/2010/main" val="1892686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4BA04338-4857-D545-ACED-4F7EABACB8BE}"/>
              </a:ext>
            </a:extLst>
          </p:cNvPr>
          <p:cNvSpPr>
            <a:spLocks noGrp="1"/>
          </p:cNvSpPr>
          <p:nvPr>
            <p:ph type="title"/>
          </p:nvPr>
        </p:nvSpPr>
        <p:spPr bwMode="auto">
          <a:xfrm>
            <a:off x="457200" y="914400"/>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97A95045-F720-114A-91A6-B6B84C9341F0}"/>
              </a:ext>
            </a:extLst>
          </p:cNvPr>
          <p:cNvSpPr>
            <a:spLocks noGrp="1"/>
          </p:cNvSpPr>
          <p:nvPr>
            <p:ph type="body" idx="1"/>
          </p:nvPr>
        </p:nvSpPr>
        <p:spPr bwMode="auto">
          <a:xfrm>
            <a:off x="457200" y="2057400"/>
            <a:ext cx="82296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546195EC-9625-9648-80AE-80E9F7C307FB}"/>
              </a:ext>
            </a:extLst>
          </p:cNvPr>
          <p:cNvSpPr>
            <a:spLocks noGrp="1"/>
          </p:cNvSpPr>
          <p:nvPr>
            <p:ph type="dt" sz="half" idx="2"/>
          </p:nvPr>
        </p:nvSpPr>
        <p:spPr>
          <a:xfrm>
            <a:off x="457200" y="6440488"/>
            <a:ext cx="2514600" cy="381000"/>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2"/>
                </a:solidFill>
                <a:latin typeface="+mn-lt"/>
              </a:defRPr>
            </a:lvl1pPr>
          </a:lstStyle>
          <a:p>
            <a:pPr>
              <a:defRPr/>
            </a:pPr>
            <a:r>
              <a:rPr lang="en-US" dirty="0"/>
              <a:t>Standards Board</a:t>
            </a:r>
          </a:p>
          <a:p>
            <a:pPr>
              <a:defRPr/>
            </a:pPr>
            <a:r>
              <a:rPr lang="en-US" dirty="0"/>
              <a:t>July 31, 2020</a:t>
            </a:r>
          </a:p>
        </p:txBody>
      </p:sp>
      <p:sp>
        <p:nvSpPr>
          <p:cNvPr id="5" name="Footer Placeholder 4">
            <a:extLst>
              <a:ext uri="{FF2B5EF4-FFF2-40B4-BE49-F238E27FC236}">
                <a16:creationId xmlns:a16="http://schemas.microsoft.com/office/drawing/2014/main" id="{4E1B78DF-4B2A-BD41-8D9C-3B61865BF920}"/>
              </a:ext>
            </a:extLst>
          </p:cNvPr>
          <p:cNvSpPr>
            <a:spLocks noGrp="1"/>
          </p:cNvSpPr>
          <p:nvPr>
            <p:ph type="ftr" sz="quarter" idx="3"/>
          </p:nvPr>
        </p:nvSpPr>
        <p:spPr>
          <a:xfrm>
            <a:off x="76200" y="112713"/>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600" b="1" i="0">
                <a:solidFill>
                  <a:schemeClr val="bg1"/>
                </a:solidFill>
                <a:latin typeface="+mn-lt"/>
              </a:defRPr>
            </a:lvl1pPr>
          </a:lstStyle>
          <a:p>
            <a:pPr>
              <a:defRPr/>
            </a:pPr>
            <a:r>
              <a:rPr lang="en-US"/>
              <a:t>Improving U.S. Voting Systems</a:t>
            </a:r>
          </a:p>
        </p:txBody>
      </p:sp>
      <p:sp>
        <p:nvSpPr>
          <p:cNvPr id="6" name="Slide Number Placeholder 5">
            <a:extLst>
              <a:ext uri="{FF2B5EF4-FFF2-40B4-BE49-F238E27FC236}">
                <a16:creationId xmlns:a16="http://schemas.microsoft.com/office/drawing/2014/main" id="{EC3E66A6-0387-3D49-8792-75DF22F03ABC}"/>
              </a:ext>
            </a:extLst>
          </p:cNvPr>
          <p:cNvSpPr>
            <a:spLocks noGrp="1"/>
          </p:cNvSpPr>
          <p:nvPr>
            <p:ph type="sldNum" sz="quarter" idx="4"/>
          </p:nvPr>
        </p:nvSpPr>
        <p:spPr>
          <a:xfrm>
            <a:off x="6553200" y="6459538"/>
            <a:ext cx="21336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2"/>
                </a:solidFill>
                <a:latin typeface="+mn-lt"/>
              </a:defRPr>
            </a:lvl1pPr>
          </a:lstStyle>
          <a:p>
            <a:pPr>
              <a:defRPr/>
            </a:pPr>
            <a:fld id="{C4EB4EB3-828C-DE49-B230-ADFAA2139162}" type="slidenum">
              <a:rPr lang="en-US"/>
              <a:pPr>
                <a:defRPr/>
              </a:pPr>
              <a:t>‹#›</a:t>
            </a:fld>
            <a:endParaRPr lang="en-US" dirty="0"/>
          </a:p>
        </p:txBody>
      </p:sp>
      <p:pic>
        <p:nvPicPr>
          <p:cNvPr id="1031" name="Picture 8" descr="nistident_flleft_vec_white.png">
            <a:extLst>
              <a:ext uri="{FF2B5EF4-FFF2-40B4-BE49-F238E27FC236}">
                <a16:creationId xmlns:a16="http://schemas.microsoft.com/office/drawing/2014/main" id="{CB3974F3-844A-6145-886E-1470A5B5FABA}"/>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7848600" y="76200"/>
            <a:ext cx="1219200"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Lst>
  <p:hf hdr="0"/>
  <p:txStyles>
    <p:titleStyle>
      <a:lvl1pPr algn="l" rtl="0" eaLnBrk="1" fontAlgn="base" hangingPunct="1">
        <a:spcBef>
          <a:spcPct val="0"/>
        </a:spcBef>
        <a:spcAft>
          <a:spcPct val="0"/>
        </a:spcAft>
        <a:defRPr lang="en-US" sz="5000" kern="1200" dirty="0">
          <a:solidFill>
            <a:schemeClr val="tx2"/>
          </a:solidFill>
          <a:latin typeface="+mj-lt"/>
          <a:ea typeface="+mj-ea"/>
          <a:cs typeface="+mj-cs"/>
        </a:defRPr>
      </a:lvl1pPr>
      <a:lvl2pPr algn="l" rtl="0" eaLnBrk="1" fontAlgn="base" hangingPunct="1">
        <a:spcBef>
          <a:spcPct val="0"/>
        </a:spcBef>
        <a:spcAft>
          <a:spcPct val="0"/>
        </a:spcAft>
        <a:defRPr sz="5000">
          <a:solidFill>
            <a:schemeClr val="tx2"/>
          </a:solidFill>
          <a:latin typeface="Calibri"/>
        </a:defRPr>
      </a:lvl2pPr>
      <a:lvl3pPr algn="l" rtl="0" eaLnBrk="1" fontAlgn="base" hangingPunct="1">
        <a:spcBef>
          <a:spcPct val="0"/>
        </a:spcBef>
        <a:spcAft>
          <a:spcPct val="0"/>
        </a:spcAft>
        <a:defRPr sz="5000">
          <a:solidFill>
            <a:schemeClr val="tx2"/>
          </a:solidFill>
          <a:latin typeface="Calibri"/>
        </a:defRPr>
      </a:lvl3pPr>
      <a:lvl4pPr algn="l" rtl="0" eaLnBrk="1" fontAlgn="base" hangingPunct="1">
        <a:spcBef>
          <a:spcPct val="0"/>
        </a:spcBef>
        <a:spcAft>
          <a:spcPct val="0"/>
        </a:spcAft>
        <a:defRPr sz="5000">
          <a:solidFill>
            <a:schemeClr val="tx2"/>
          </a:solidFill>
          <a:latin typeface="Calibri"/>
        </a:defRPr>
      </a:lvl4pPr>
      <a:lvl5pPr algn="l" rtl="0" eaLnBrk="1" fontAlgn="base" hangingPunct="1">
        <a:spcBef>
          <a:spcPct val="0"/>
        </a:spcBef>
        <a:spcAft>
          <a:spcPct val="0"/>
        </a:spcAft>
        <a:defRPr sz="5000">
          <a:solidFill>
            <a:schemeClr val="tx2"/>
          </a:solidFill>
          <a:latin typeface="Calibri"/>
        </a:defRPr>
      </a:lvl5pPr>
      <a:lvl6pPr marL="457200" algn="l" rtl="0" eaLnBrk="1" fontAlgn="base" hangingPunct="1">
        <a:spcBef>
          <a:spcPct val="0"/>
        </a:spcBef>
        <a:spcAft>
          <a:spcPct val="0"/>
        </a:spcAft>
        <a:defRPr sz="5000">
          <a:solidFill>
            <a:schemeClr val="tx2"/>
          </a:solidFill>
          <a:latin typeface="Calibri"/>
        </a:defRPr>
      </a:lvl6pPr>
      <a:lvl7pPr marL="914400" algn="l" rtl="0" eaLnBrk="1" fontAlgn="base" hangingPunct="1">
        <a:spcBef>
          <a:spcPct val="0"/>
        </a:spcBef>
        <a:spcAft>
          <a:spcPct val="0"/>
        </a:spcAft>
        <a:defRPr sz="5000">
          <a:solidFill>
            <a:schemeClr val="tx2"/>
          </a:solidFill>
          <a:latin typeface="Calibri"/>
        </a:defRPr>
      </a:lvl7pPr>
      <a:lvl8pPr marL="1371600" algn="l" rtl="0" eaLnBrk="1" fontAlgn="base" hangingPunct="1">
        <a:spcBef>
          <a:spcPct val="0"/>
        </a:spcBef>
        <a:spcAft>
          <a:spcPct val="0"/>
        </a:spcAft>
        <a:defRPr sz="5000">
          <a:solidFill>
            <a:schemeClr val="tx2"/>
          </a:solidFill>
          <a:latin typeface="Calibri"/>
        </a:defRPr>
      </a:lvl8pPr>
      <a:lvl9pPr marL="1828800" algn="l" rtl="0" eaLnBrk="1" fontAlgn="base" hangingPunct="1">
        <a:spcBef>
          <a:spcPct val="0"/>
        </a:spcBef>
        <a:spcAft>
          <a:spcPct val="0"/>
        </a:spcAft>
        <a:defRPr sz="5000">
          <a:solidFill>
            <a:schemeClr val="tx2"/>
          </a:solidFill>
          <a:latin typeface="Calibri"/>
        </a:defRPr>
      </a:lvl9pPr>
    </p:titleStyle>
    <p:bodyStyle>
      <a:lvl1pPr marL="342900" indent="-342900" algn="l" rtl="0" eaLnBrk="1" fontAlgn="base" hangingPunct="1">
        <a:spcBef>
          <a:spcPct val="20000"/>
        </a:spcBef>
        <a:spcAft>
          <a:spcPct val="0"/>
        </a:spcAft>
        <a:buClr>
          <a:srgbClr val="0BD0D9"/>
        </a:buClr>
        <a:buSzPct val="95000"/>
        <a:buFont typeface="Wingdings 2" pitchFamily="2" charset="2"/>
        <a:buChar char=""/>
        <a:defRPr sz="2600" kern="1200">
          <a:solidFill>
            <a:schemeClr val="tx1"/>
          </a:solidFill>
          <a:latin typeface="Arial" panose="020B0604020202020204" pitchFamily="34" charset="0"/>
          <a:ea typeface="Arial" charset="0"/>
          <a:cs typeface="Arial" panose="020B0604020202020204" pitchFamily="34" charset="0"/>
        </a:defRPr>
      </a:lvl1pPr>
      <a:lvl2pPr marL="742950" indent="-285750" algn="l" rtl="0" eaLnBrk="1" fontAlgn="base" hangingPunct="1">
        <a:spcBef>
          <a:spcPct val="20000"/>
        </a:spcBef>
        <a:spcAft>
          <a:spcPct val="0"/>
        </a:spcAft>
        <a:buClr>
          <a:schemeClr val="accent1"/>
        </a:buClr>
        <a:buSzPct val="85000"/>
        <a:buFont typeface="Wingdings 2" pitchFamily="2" charset="2"/>
        <a:buChar char=""/>
        <a:defRPr sz="2400" kern="1200">
          <a:solidFill>
            <a:schemeClr val="tx1"/>
          </a:solidFill>
          <a:latin typeface="Arial" panose="020B0604020202020204" pitchFamily="34" charset="0"/>
          <a:ea typeface="Arial" charset="0"/>
          <a:cs typeface="Arial" panose="020B0604020202020204" pitchFamily="34" charset="0"/>
        </a:defRPr>
      </a:lvl2pPr>
      <a:lvl3pPr marL="1143000" indent="-228600" algn="l" rtl="0" eaLnBrk="1" fontAlgn="base" hangingPunct="1">
        <a:spcBef>
          <a:spcPct val="20000"/>
        </a:spcBef>
        <a:spcAft>
          <a:spcPct val="0"/>
        </a:spcAft>
        <a:buClr>
          <a:schemeClr val="accent2"/>
        </a:buClr>
        <a:buSzPct val="75000"/>
        <a:buFont typeface="Wingdings 2" pitchFamily="2" charset="2"/>
        <a:buChar char=""/>
        <a:defRPr sz="2100" kern="1200">
          <a:solidFill>
            <a:schemeClr val="tx1"/>
          </a:solidFill>
          <a:latin typeface="Arial" panose="020B0604020202020204" pitchFamily="34" charset="0"/>
          <a:ea typeface="Arial" charset="0"/>
          <a:cs typeface="Arial" panose="020B0604020202020204" pitchFamily="34" charset="0"/>
        </a:defRPr>
      </a:lvl3pPr>
      <a:lvl4pPr marL="1600200" indent="-228600" algn="l" rtl="0" eaLnBrk="1" fontAlgn="base" hangingPunct="1">
        <a:spcBef>
          <a:spcPct val="20000"/>
        </a:spcBef>
        <a:spcAft>
          <a:spcPct val="0"/>
        </a:spcAft>
        <a:buClr>
          <a:srgbClr val="0BD0D9"/>
        </a:buClr>
        <a:buSzPct val="70000"/>
        <a:buFont typeface="Wingdings 2" pitchFamily="2" charset="2"/>
        <a:buChar char=""/>
        <a:defRPr sz="2000" kern="1200">
          <a:solidFill>
            <a:schemeClr val="tx1"/>
          </a:solidFill>
          <a:latin typeface="Arial" panose="020B0604020202020204" pitchFamily="34" charset="0"/>
          <a:ea typeface="Arial" charset="0"/>
          <a:cs typeface="Arial" panose="020B0604020202020204" pitchFamily="34" charset="0"/>
        </a:defRPr>
      </a:lvl4pPr>
      <a:lvl5pPr marL="2057400" indent="-228600" algn="l" rtl="0" eaLnBrk="1" fontAlgn="base" hangingPunct="1">
        <a:spcBef>
          <a:spcPct val="20000"/>
        </a:spcBef>
        <a:spcAft>
          <a:spcPct val="0"/>
        </a:spcAft>
        <a:buClr>
          <a:srgbClr val="10CF9B"/>
        </a:buClr>
        <a:buSzPct val="70000"/>
        <a:buFont typeface="Wingdings 2" pitchFamily="2" charset="2"/>
        <a:buChar char=""/>
        <a:defRPr sz="20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47462" name="Rectangle 6">
            <a:extLst>
              <a:ext uri="{FF2B5EF4-FFF2-40B4-BE49-F238E27FC236}">
                <a16:creationId xmlns:a16="http://schemas.microsoft.com/office/drawing/2014/main" id="{A48DD25C-886A-364F-A7EB-C56AF8D492A2}"/>
              </a:ext>
            </a:extLst>
          </p:cNvPr>
          <p:cNvSpPr>
            <a:spLocks noGrp="1" noChangeArrowheads="1"/>
          </p:cNvSpPr>
          <p:nvPr>
            <p:ph type="sldNum" sz="quarter" idx="4"/>
          </p:nvPr>
        </p:nvSpPr>
        <p:spPr bwMode="black">
          <a:xfrm>
            <a:off x="8286750" y="6190928"/>
            <a:ext cx="400050" cy="2308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lvl1pPr algn="r">
              <a:defRPr sz="900" b="1">
                <a:solidFill>
                  <a:srgbClr val="5A5B5D"/>
                </a:solidFill>
              </a:defRPr>
            </a:lvl1pPr>
          </a:lstStyle>
          <a:p>
            <a:pPr>
              <a:defRPr/>
            </a:pPr>
            <a:fld id="{D2512F38-016A-FD40-AA8F-15F02EBCC689}" type="slidenum">
              <a:rPr lang="en-US" altLang="en-US"/>
              <a:pPr>
                <a:defRPr/>
              </a:pPr>
              <a:t>‹#›</a:t>
            </a:fld>
            <a:endParaRPr lang="en-US" altLang="en-US" dirty="0"/>
          </a:p>
        </p:txBody>
      </p:sp>
      <p:sp>
        <p:nvSpPr>
          <p:cNvPr id="1029" name="Rectangle 7">
            <a:extLst>
              <a:ext uri="{FF2B5EF4-FFF2-40B4-BE49-F238E27FC236}">
                <a16:creationId xmlns:a16="http://schemas.microsoft.com/office/drawing/2014/main" id="{3E9D26B3-4765-6C48-BAE7-7D8601A0F267}"/>
              </a:ext>
            </a:extLst>
          </p:cNvPr>
          <p:cNvSpPr>
            <a:spLocks noChangeArrowheads="1"/>
          </p:cNvSpPr>
          <p:nvPr/>
        </p:nvSpPr>
        <p:spPr bwMode="black">
          <a:xfrm>
            <a:off x="6172200" y="6046788"/>
            <a:ext cx="2057400" cy="52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algn="r">
              <a:defRPr/>
            </a:pPr>
            <a:r>
              <a:rPr lang="en-US" altLang="en-US" sz="825" b="1" dirty="0">
                <a:solidFill>
                  <a:srgbClr val="5A5B5D"/>
                </a:solidFill>
              </a:rPr>
              <a:t>Mary Brady/Chris Wlaschin</a:t>
            </a:r>
          </a:p>
          <a:p>
            <a:pPr algn="r">
              <a:defRPr/>
            </a:pPr>
            <a:fld id="{88BCAFFE-AE75-994B-930C-85B1F9A85DC4}" type="datetime4">
              <a:rPr lang="en-US" altLang="en-US" sz="825" smtClean="0">
                <a:solidFill>
                  <a:srgbClr val="5A5B5D"/>
                </a:solidFill>
              </a:rPr>
              <a:pPr algn="r">
                <a:defRPr/>
              </a:pPr>
              <a:t>July 31, 2020</a:t>
            </a:fld>
            <a:endParaRPr lang="en-US" altLang="en-US" sz="825" dirty="0">
              <a:solidFill>
                <a:srgbClr val="5A5B5D"/>
              </a:solidFill>
            </a:endParaRPr>
          </a:p>
        </p:txBody>
      </p:sp>
      <p:cxnSp>
        <p:nvCxnSpPr>
          <p:cNvPr id="1028" name="Straight Connector 2">
            <a:extLst>
              <a:ext uri="{FF2B5EF4-FFF2-40B4-BE49-F238E27FC236}">
                <a16:creationId xmlns:a16="http://schemas.microsoft.com/office/drawing/2014/main" id="{B64706DD-BB10-3645-B2BC-2B5928E2B74E}"/>
              </a:ext>
            </a:extLst>
          </p:cNvPr>
          <p:cNvCxnSpPr>
            <a:cxnSpLocks noChangeShapeType="1"/>
          </p:cNvCxnSpPr>
          <p:nvPr userDrawn="1"/>
        </p:nvCxnSpPr>
        <p:spPr bwMode="auto">
          <a:xfrm>
            <a:off x="8286750" y="6040438"/>
            <a:ext cx="0" cy="533400"/>
          </a:xfrm>
          <a:prstGeom prst="line">
            <a:avLst/>
          </a:prstGeom>
          <a:noFill/>
          <a:ln w="12700" algn="ctr">
            <a:solidFill>
              <a:srgbClr val="5A5B5D"/>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3565598365"/>
      </p:ext>
    </p:extLst>
  </p:cSld>
  <p:clrMap bg1="dk2" tx1="lt1" bg2="dk1" tx2="lt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Lst>
  <p:hf hdr="0" ftr="0" dt="0"/>
  <p:txStyles>
    <p:titleStyle>
      <a:lvl1pPr algn="l" rtl="0" eaLnBrk="1" fontAlgn="base" hangingPunct="1">
        <a:spcBef>
          <a:spcPct val="0"/>
        </a:spcBef>
        <a:spcAft>
          <a:spcPct val="0"/>
        </a:spcAft>
        <a:defRPr sz="3150">
          <a:solidFill>
            <a:srgbClr val="005288"/>
          </a:solidFill>
          <a:latin typeface="Arial" panose="020B0604020202020204" pitchFamily="34" charset="0"/>
          <a:ea typeface="+mj-ea"/>
          <a:cs typeface="Arial" panose="020B0604020202020204" pitchFamily="34" charset="0"/>
        </a:defRPr>
      </a:lvl1pPr>
      <a:lvl2pPr algn="l" rtl="0" eaLnBrk="1" fontAlgn="base" hangingPunct="1">
        <a:spcBef>
          <a:spcPct val="0"/>
        </a:spcBef>
        <a:spcAft>
          <a:spcPct val="0"/>
        </a:spcAft>
        <a:defRPr sz="3150">
          <a:solidFill>
            <a:srgbClr val="005288"/>
          </a:solidFill>
          <a:latin typeface="Arial" panose="020B0604020202020204" pitchFamily="34" charset="0"/>
          <a:cs typeface="Arial" panose="020B0604020202020204" pitchFamily="34" charset="0"/>
        </a:defRPr>
      </a:lvl2pPr>
      <a:lvl3pPr algn="l" rtl="0" eaLnBrk="1" fontAlgn="base" hangingPunct="1">
        <a:spcBef>
          <a:spcPct val="0"/>
        </a:spcBef>
        <a:spcAft>
          <a:spcPct val="0"/>
        </a:spcAft>
        <a:defRPr sz="3150">
          <a:solidFill>
            <a:srgbClr val="005288"/>
          </a:solidFill>
          <a:latin typeface="Arial" panose="020B0604020202020204" pitchFamily="34" charset="0"/>
          <a:cs typeface="Arial" panose="020B0604020202020204" pitchFamily="34" charset="0"/>
        </a:defRPr>
      </a:lvl3pPr>
      <a:lvl4pPr algn="l" rtl="0" eaLnBrk="1" fontAlgn="base" hangingPunct="1">
        <a:spcBef>
          <a:spcPct val="0"/>
        </a:spcBef>
        <a:spcAft>
          <a:spcPct val="0"/>
        </a:spcAft>
        <a:defRPr sz="3150">
          <a:solidFill>
            <a:srgbClr val="005288"/>
          </a:solidFill>
          <a:latin typeface="Arial" panose="020B0604020202020204" pitchFamily="34" charset="0"/>
          <a:cs typeface="Arial" panose="020B0604020202020204" pitchFamily="34" charset="0"/>
        </a:defRPr>
      </a:lvl4pPr>
      <a:lvl5pPr algn="l" rtl="0" eaLnBrk="1" fontAlgn="base" hangingPunct="1">
        <a:spcBef>
          <a:spcPct val="0"/>
        </a:spcBef>
        <a:spcAft>
          <a:spcPct val="0"/>
        </a:spcAft>
        <a:defRPr sz="3150">
          <a:solidFill>
            <a:srgbClr val="005288"/>
          </a:solidFill>
          <a:latin typeface="Arial" panose="020B0604020202020204" pitchFamily="34" charset="0"/>
          <a:cs typeface="Arial" panose="020B0604020202020204" pitchFamily="34" charset="0"/>
        </a:defRPr>
      </a:lvl5pPr>
      <a:lvl6pPr marL="342900" algn="l" rtl="0" eaLnBrk="1" fontAlgn="base" hangingPunct="1">
        <a:spcBef>
          <a:spcPct val="0"/>
        </a:spcBef>
        <a:spcAft>
          <a:spcPct val="0"/>
        </a:spcAft>
        <a:defRPr sz="3150">
          <a:solidFill>
            <a:srgbClr val="000063"/>
          </a:solidFill>
          <a:latin typeface="Times New Roman" pitchFamily="18" charset="0"/>
        </a:defRPr>
      </a:lvl6pPr>
      <a:lvl7pPr marL="685800" algn="l" rtl="0" eaLnBrk="1" fontAlgn="base" hangingPunct="1">
        <a:spcBef>
          <a:spcPct val="0"/>
        </a:spcBef>
        <a:spcAft>
          <a:spcPct val="0"/>
        </a:spcAft>
        <a:defRPr sz="3150">
          <a:solidFill>
            <a:srgbClr val="000063"/>
          </a:solidFill>
          <a:latin typeface="Times New Roman" pitchFamily="18" charset="0"/>
        </a:defRPr>
      </a:lvl7pPr>
      <a:lvl8pPr marL="1028700" algn="l" rtl="0" eaLnBrk="1" fontAlgn="base" hangingPunct="1">
        <a:spcBef>
          <a:spcPct val="0"/>
        </a:spcBef>
        <a:spcAft>
          <a:spcPct val="0"/>
        </a:spcAft>
        <a:defRPr sz="3150">
          <a:solidFill>
            <a:srgbClr val="000063"/>
          </a:solidFill>
          <a:latin typeface="Times New Roman" pitchFamily="18" charset="0"/>
        </a:defRPr>
      </a:lvl8pPr>
      <a:lvl9pPr marL="1371600" algn="l" rtl="0" eaLnBrk="1" fontAlgn="base" hangingPunct="1">
        <a:spcBef>
          <a:spcPct val="0"/>
        </a:spcBef>
        <a:spcAft>
          <a:spcPct val="0"/>
        </a:spcAft>
        <a:defRPr sz="3150">
          <a:solidFill>
            <a:srgbClr val="000063"/>
          </a:solidFill>
          <a:latin typeface="Times New Roman" pitchFamily="18" charset="0"/>
        </a:defRPr>
      </a:lvl9pPr>
    </p:titleStyle>
    <p:bodyStyle>
      <a:lvl1pPr marL="175022" indent="-175022" algn="l" rtl="0" eaLnBrk="1" fontAlgn="base" hangingPunct="1">
        <a:spcBef>
          <a:spcPct val="60000"/>
        </a:spcBef>
        <a:spcAft>
          <a:spcPct val="0"/>
        </a:spcAft>
        <a:buClr>
          <a:srgbClr val="B0B1B3"/>
        </a:buClr>
        <a:buFont typeface="Wingdings" pitchFamily="2" charset="2"/>
        <a:buChar char="§"/>
        <a:defRPr sz="1650">
          <a:solidFill>
            <a:srgbClr val="EFF7FF"/>
          </a:solidFill>
          <a:latin typeface="+mn-lt"/>
          <a:ea typeface="+mn-ea"/>
          <a:cs typeface="+mn-cs"/>
        </a:defRPr>
      </a:lvl1pPr>
      <a:lvl2pPr marL="428625" indent="-167879" algn="l" rtl="0" eaLnBrk="1" fontAlgn="base" hangingPunct="1">
        <a:spcBef>
          <a:spcPct val="30000"/>
        </a:spcBef>
        <a:spcAft>
          <a:spcPct val="0"/>
        </a:spcAft>
        <a:buClr>
          <a:srgbClr val="B0B1B3"/>
        </a:buClr>
        <a:buFont typeface="Wingdings" pitchFamily="2" charset="2"/>
        <a:buChar char="§"/>
        <a:defRPr sz="1275">
          <a:solidFill>
            <a:srgbClr val="EFF7FF"/>
          </a:solidFill>
          <a:latin typeface="+mn-lt"/>
        </a:defRPr>
      </a:lvl2pPr>
      <a:lvl3pPr marL="682229" indent="-166688" algn="l" rtl="0" eaLnBrk="1" fontAlgn="base" hangingPunct="1">
        <a:spcBef>
          <a:spcPct val="30000"/>
        </a:spcBef>
        <a:spcAft>
          <a:spcPct val="0"/>
        </a:spcAft>
        <a:buClr>
          <a:srgbClr val="B0B1B3"/>
        </a:buClr>
        <a:buFont typeface="Wingdings" pitchFamily="2" charset="2"/>
        <a:buChar char="§"/>
        <a:defRPr sz="1500">
          <a:solidFill>
            <a:srgbClr val="EFF7FF"/>
          </a:solidFill>
          <a:latin typeface="+mn-lt"/>
        </a:defRPr>
      </a:lvl3pPr>
      <a:lvl4pPr marL="944166" indent="-173831" algn="l" rtl="0" eaLnBrk="1" fontAlgn="base" hangingPunct="1">
        <a:spcBef>
          <a:spcPct val="30000"/>
        </a:spcBef>
        <a:spcAft>
          <a:spcPct val="0"/>
        </a:spcAft>
        <a:buClr>
          <a:srgbClr val="B0B1B3"/>
        </a:buClr>
        <a:buFont typeface="Wingdings" pitchFamily="2" charset="2"/>
        <a:buChar char="§"/>
        <a:defRPr sz="1275">
          <a:solidFill>
            <a:srgbClr val="EFF7FF"/>
          </a:solidFill>
          <a:latin typeface="+mn-lt"/>
        </a:defRPr>
      </a:lvl4pPr>
      <a:lvl5pPr marL="1198960" indent="-166688" algn="l" rtl="0" eaLnBrk="1" fontAlgn="base" hangingPunct="1">
        <a:spcBef>
          <a:spcPct val="30000"/>
        </a:spcBef>
        <a:spcAft>
          <a:spcPct val="0"/>
        </a:spcAft>
        <a:buClr>
          <a:srgbClr val="B0B1B3"/>
        </a:buClr>
        <a:buFont typeface="Wingdings" pitchFamily="2" charset="2"/>
        <a:buChar char="§"/>
        <a:defRPr sz="1500">
          <a:solidFill>
            <a:srgbClr val="EFF7FF"/>
          </a:solidFill>
          <a:latin typeface="+mn-lt"/>
        </a:defRPr>
      </a:lvl5pPr>
      <a:lvl6pPr marL="1541860" indent="-166688" algn="l" rtl="0" eaLnBrk="1" fontAlgn="base" hangingPunct="1">
        <a:spcBef>
          <a:spcPct val="30000"/>
        </a:spcBef>
        <a:spcAft>
          <a:spcPct val="0"/>
        </a:spcAft>
        <a:buClr>
          <a:srgbClr val="B0B1B3"/>
        </a:buClr>
        <a:buFont typeface="Wingdings" pitchFamily="2" charset="2"/>
        <a:buChar char="§"/>
        <a:defRPr sz="1500">
          <a:solidFill>
            <a:srgbClr val="EFF7FF"/>
          </a:solidFill>
          <a:latin typeface="+mn-lt"/>
        </a:defRPr>
      </a:lvl6pPr>
      <a:lvl7pPr marL="1884760" indent="-166688" algn="l" rtl="0" eaLnBrk="1" fontAlgn="base" hangingPunct="1">
        <a:spcBef>
          <a:spcPct val="30000"/>
        </a:spcBef>
        <a:spcAft>
          <a:spcPct val="0"/>
        </a:spcAft>
        <a:buClr>
          <a:srgbClr val="B0B1B3"/>
        </a:buClr>
        <a:buFont typeface="Wingdings" pitchFamily="2" charset="2"/>
        <a:buChar char="§"/>
        <a:defRPr sz="1500">
          <a:solidFill>
            <a:srgbClr val="EFF7FF"/>
          </a:solidFill>
          <a:latin typeface="+mn-lt"/>
        </a:defRPr>
      </a:lvl7pPr>
      <a:lvl8pPr marL="2227660" indent="-166688" algn="l" rtl="0" eaLnBrk="1" fontAlgn="base" hangingPunct="1">
        <a:spcBef>
          <a:spcPct val="30000"/>
        </a:spcBef>
        <a:spcAft>
          <a:spcPct val="0"/>
        </a:spcAft>
        <a:buClr>
          <a:srgbClr val="B0B1B3"/>
        </a:buClr>
        <a:buFont typeface="Wingdings" pitchFamily="2" charset="2"/>
        <a:buChar char="§"/>
        <a:defRPr sz="1500">
          <a:solidFill>
            <a:srgbClr val="EFF7FF"/>
          </a:solidFill>
          <a:latin typeface="+mn-lt"/>
        </a:defRPr>
      </a:lvl8pPr>
      <a:lvl9pPr marL="2570560" indent="-166688" algn="l" rtl="0" eaLnBrk="1" fontAlgn="base" hangingPunct="1">
        <a:spcBef>
          <a:spcPct val="30000"/>
        </a:spcBef>
        <a:spcAft>
          <a:spcPct val="0"/>
        </a:spcAft>
        <a:buClr>
          <a:srgbClr val="B0B1B3"/>
        </a:buClr>
        <a:buFont typeface="Wingdings" pitchFamily="2" charset="2"/>
        <a:buChar char="§"/>
        <a:defRPr sz="1500">
          <a:solidFill>
            <a:srgbClr val="EFF7FF"/>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a:extLst>
              <a:ext uri="{FF2B5EF4-FFF2-40B4-BE49-F238E27FC236}">
                <a16:creationId xmlns:a16="http://schemas.microsoft.com/office/drawing/2014/main" id="{FF3C8F12-9915-8049-9CA1-194A2255E867}"/>
              </a:ext>
            </a:extLst>
          </p:cNvPr>
          <p:cNvSpPr>
            <a:spLocks noGrp="1"/>
          </p:cNvSpPr>
          <p:nvPr>
            <p:ph type="ctrTitle" idx="4294967295"/>
          </p:nvPr>
        </p:nvSpPr>
        <p:spPr>
          <a:xfrm>
            <a:off x="152400" y="1953209"/>
            <a:ext cx="8763000" cy="1721278"/>
          </a:xfrm>
        </p:spPr>
        <p:txBody>
          <a:bodyPr/>
          <a:lstStyle/>
          <a:p>
            <a:pPr algn="ctr" eaLnBrk="1" hangingPunct="1"/>
            <a:r>
              <a:rPr lang="en-US" altLang="en-US" sz="4400" dirty="0"/>
              <a:t>VVSG 2.0 Requirements Overview</a:t>
            </a:r>
            <a:br>
              <a:rPr lang="en-US" altLang="en-US" sz="4400" dirty="0"/>
            </a:br>
            <a:endParaRPr altLang="en-US" sz="2800" dirty="0"/>
          </a:p>
        </p:txBody>
      </p:sp>
      <p:sp>
        <p:nvSpPr>
          <p:cNvPr id="14338" name="Slide Number Placeholder 7">
            <a:extLst>
              <a:ext uri="{FF2B5EF4-FFF2-40B4-BE49-F238E27FC236}">
                <a16:creationId xmlns:a16="http://schemas.microsoft.com/office/drawing/2014/main" id="{223E3D32-13D3-514E-995E-80335AC63550}"/>
              </a:ext>
            </a:extLst>
          </p:cNvPr>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Clr>
                <a:srgbClr val="0BD0D9"/>
              </a:buClr>
              <a:buSzPct val="95000"/>
              <a:buFont typeface="Wingdings 2" pitchFamily="2" charset="2"/>
              <a:buChar char=""/>
              <a:defRPr sz="2600">
                <a:solidFill>
                  <a:schemeClr val="tx1"/>
                </a:solidFill>
                <a:latin typeface="Arial" panose="020B0604020202020204" pitchFamily="34" charset="0"/>
                <a:cs typeface="Arial" panose="020B0604020202020204" pitchFamily="34" charset="0"/>
              </a:defRPr>
            </a:lvl1pPr>
            <a:lvl2pPr marL="742950" indent="-285750">
              <a:spcBef>
                <a:spcPct val="20000"/>
              </a:spcBef>
              <a:buClr>
                <a:schemeClr val="accent1"/>
              </a:buClr>
              <a:buSzPct val="85000"/>
              <a:buFont typeface="Wingdings 2" pitchFamily="2" charset="2"/>
              <a:buChar char=""/>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buClr>
                <a:schemeClr val="accent2"/>
              </a:buClr>
              <a:buSzPct val="75000"/>
              <a:buFont typeface="Wingdings 2" pitchFamily="2" charset="2"/>
              <a:buChar char=""/>
              <a:defRPr sz="2100">
                <a:solidFill>
                  <a:schemeClr val="tx1"/>
                </a:solidFill>
                <a:latin typeface="Arial" panose="020B0604020202020204" pitchFamily="34" charset="0"/>
                <a:cs typeface="Arial" panose="020B0604020202020204" pitchFamily="34" charset="0"/>
              </a:defRPr>
            </a:lvl3pPr>
            <a:lvl4pPr marL="1600200" indent="-228600">
              <a:spcBef>
                <a:spcPct val="20000"/>
              </a:spcBef>
              <a:buClr>
                <a:srgbClr val="0BD0D9"/>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buClrTx/>
              <a:buSzTx/>
              <a:buFontTx/>
              <a:buNone/>
            </a:pPr>
            <a:fld id="{387F9BCF-0B12-4A4C-B079-76CF5757B613}" type="slidenum">
              <a:rPr lang="en-US" altLang="en-US" sz="1200" smtClean="0">
                <a:solidFill>
                  <a:schemeClr val="tx2"/>
                </a:solidFill>
                <a:latin typeface="Calibri" panose="020F0502020204030204" pitchFamily="34" charset="0"/>
              </a:rPr>
              <a:pPr fontAlgn="base">
                <a:spcBef>
                  <a:spcPct val="0"/>
                </a:spcBef>
                <a:spcAft>
                  <a:spcPct val="0"/>
                </a:spcAft>
                <a:buClrTx/>
                <a:buSzTx/>
                <a:buFontTx/>
                <a:buNone/>
              </a:pPr>
              <a:t>1</a:t>
            </a:fld>
            <a:endParaRPr lang="en-US" altLang="en-US" sz="1200">
              <a:solidFill>
                <a:schemeClr val="tx2"/>
              </a:solidFill>
              <a:latin typeface="Calibri" panose="020F0502020204030204" pitchFamily="34" charset="0"/>
            </a:endParaRPr>
          </a:p>
        </p:txBody>
      </p:sp>
      <p:sp>
        <p:nvSpPr>
          <p:cNvPr id="14339" name="Rectangle 4">
            <a:extLst>
              <a:ext uri="{FF2B5EF4-FFF2-40B4-BE49-F238E27FC236}">
                <a16:creationId xmlns:a16="http://schemas.microsoft.com/office/drawing/2014/main" id="{ECEE1914-2004-014A-A660-E13EE6D68158}"/>
              </a:ext>
            </a:extLst>
          </p:cNvPr>
          <p:cNvSpPr>
            <a:spLocks noChangeArrowheads="1"/>
          </p:cNvSpPr>
          <p:nvPr/>
        </p:nvSpPr>
        <p:spPr bwMode="auto">
          <a:xfrm>
            <a:off x="762000" y="3200400"/>
            <a:ext cx="76200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rgbClr val="0BD0D9"/>
              </a:buClr>
              <a:buSzPct val="95000"/>
              <a:buFont typeface="Wingdings 2" pitchFamily="2" charset="2"/>
              <a:buChar char=""/>
              <a:defRPr sz="2600">
                <a:solidFill>
                  <a:schemeClr val="tx1"/>
                </a:solidFill>
                <a:latin typeface="Arial" panose="020B0604020202020204" pitchFamily="34" charset="0"/>
                <a:cs typeface="Arial" panose="020B0604020202020204" pitchFamily="34" charset="0"/>
              </a:defRPr>
            </a:lvl1pPr>
            <a:lvl2pPr marL="742950" indent="-285750">
              <a:spcBef>
                <a:spcPct val="20000"/>
              </a:spcBef>
              <a:buClr>
                <a:schemeClr val="accent1"/>
              </a:buClr>
              <a:buSzPct val="85000"/>
              <a:buFont typeface="Wingdings 2" pitchFamily="2" charset="2"/>
              <a:buChar char=""/>
              <a:defRPr sz="2400">
                <a:solidFill>
                  <a:schemeClr val="tx1"/>
                </a:solidFill>
                <a:latin typeface="Arial" panose="020B0604020202020204" pitchFamily="34" charset="0"/>
                <a:cs typeface="Arial" panose="020B0604020202020204" pitchFamily="34" charset="0"/>
              </a:defRPr>
            </a:lvl2pPr>
            <a:lvl3pPr marL="1143000" indent="-228600">
              <a:spcBef>
                <a:spcPct val="20000"/>
              </a:spcBef>
              <a:buClr>
                <a:schemeClr val="accent2"/>
              </a:buClr>
              <a:buSzPct val="75000"/>
              <a:buFont typeface="Wingdings 2" pitchFamily="2" charset="2"/>
              <a:buChar char=""/>
              <a:defRPr sz="2100">
                <a:solidFill>
                  <a:schemeClr val="tx1"/>
                </a:solidFill>
                <a:latin typeface="Arial" panose="020B0604020202020204" pitchFamily="34" charset="0"/>
                <a:cs typeface="Arial" panose="020B0604020202020204" pitchFamily="34" charset="0"/>
              </a:defRPr>
            </a:lvl3pPr>
            <a:lvl4pPr marL="1600200" indent="-228600">
              <a:spcBef>
                <a:spcPct val="20000"/>
              </a:spcBef>
              <a:buClr>
                <a:srgbClr val="0BD0D9"/>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lr>
                <a:srgbClr val="10CF9B"/>
              </a:buClr>
              <a:buSzPct val="70000"/>
              <a:buFont typeface="Wingdings 2" pitchFamily="2" charset="2"/>
              <a:buChar char=""/>
              <a:defRPr sz="2000">
                <a:solidFill>
                  <a:schemeClr val="tx1"/>
                </a:solidFill>
                <a:latin typeface="Arial" panose="020B0604020202020204" pitchFamily="34" charset="0"/>
                <a:cs typeface="Arial" panose="020B0604020202020204" pitchFamily="34" charset="0"/>
              </a:defRPr>
            </a:lvl9pPr>
          </a:lstStyle>
          <a:p>
            <a:pPr algn="ctr">
              <a:spcBef>
                <a:spcPct val="0"/>
              </a:spcBef>
              <a:buClrTx/>
              <a:buSzTx/>
              <a:buFontTx/>
              <a:buNone/>
            </a:pPr>
            <a:r>
              <a:rPr lang="en-US" altLang="en-US" sz="2000" dirty="0">
                <a:solidFill>
                  <a:schemeClr val="tx2"/>
                </a:solidFill>
                <a:latin typeface="Calibri" panose="020F0502020204030204" pitchFamily="34" charset="0"/>
              </a:rPr>
              <a:t>Mary Brady</a:t>
            </a:r>
          </a:p>
          <a:p>
            <a:pPr algn="ctr">
              <a:spcBef>
                <a:spcPct val="0"/>
              </a:spcBef>
              <a:buClrTx/>
              <a:buSzTx/>
              <a:buFontTx/>
              <a:buNone/>
            </a:pPr>
            <a:r>
              <a:rPr lang="en-US" altLang="en-US" sz="2000" dirty="0">
                <a:solidFill>
                  <a:schemeClr val="tx2"/>
                </a:solidFill>
                <a:latin typeface="Calibri" panose="020F0502020204030204" pitchFamily="34" charset="0"/>
              </a:rPr>
              <a:t>NIST Voting, Program Manager</a:t>
            </a:r>
          </a:p>
          <a:p>
            <a:pPr algn="ctr">
              <a:spcBef>
                <a:spcPct val="0"/>
              </a:spcBef>
              <a:buClrTx/>
              <a:buSzTx/>
              <a:buFontTx/>
              <a:buNone/>
            </a:pPr>
            <a:r>
              <a:rPr lang="en-US" altLang="en-US" sz="2000" dirty="0" err="1">
                <a:solidFill>
                  <a:schemeClr val="tx2"/>
                </a:solidFill>
                <a:latin typeface="Calibri" panose="020F0502020204030204" pitchFamily="34" charset="0"/>
              </a:rPr>
              <a:t>Mary.Brady@nist.gov</a:t>
            </a:r>
            <a:endParaRPr lang="en-US" altLang="en-US" sz="2000" dirty="0">
              <a:solidFill>
                <a:schemeClr val="tx2"/>
              </a:solidFill>
              <a:latin typeface="Calibri" panose="020F0502020204030204" pitchFamily="34" charset="0"/>
            </a:endParaRPr>
          </a:p>
        </p:txBody>
      </p:sp>
      <p:sp>
        <p:nvSpPr>
          <p:cNvPr id="2" name="TextBox 1">
            <a:extLst>
              <a:ext uri="{FF2B5EF4-FFF2-40B4-BE49-F238E27FC236}">
                <a16:creationId xmlns:a16="http://schemas.microsoft.com/office/drawing/2014/main" id="{7BF9FA92-C94D-BF41-AD05-2D6459016A38}"/>
              </a:ext>
            </a:extLst>
          </p:cNvPr>
          <p:cNvSpPr txBox="1"/>
          <p:nvPr/>
        </p:nvSpPr>
        <p:spPr bwMode="auto">
          <a:xfrm>
            <a:off x="8173616" y="326571"/>
            <a:ext cx="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none" rtlCol="0">
            <a:normAutofit fontScale="25000" lnSpcReduction="20000"/>
          </a:bodyPr>
          <a:lstStyle/>
          <a:p>
            <a:pPr algn="ctr">
              <a:buFont typeface="Wingdings 2" charset="2"/>
              <a:buNone/>
            </a:pPr>
            <a:endParaRPr lang="en-US" sz="24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838200"/>
            <a:ext cx="8229600" cy="1143000"/>
          </a:xfrm>
        </p:spPr>
        <p:txBody>
          <a:bodyPr>
            <a:normAutofit fontScale="90000"/>
          </a:bodyPr>
          <a:lstStyle/>
          <a:p>
            <a:r>
              <a:rPr lang="en-US" dirty="0"/>
              <a:t>VVSG 2.0: Principles &amp; Guidelines</a:t>
            </a:r>
            <a:r>
              <a:rPr lang="en-US" baseline="30000" dirty="0"/>
              <a:t>*</a:t>
            </a:r>
          </a:p>
        </p:txBody>
      </p:sp>
      <p:sp>
        <p:nvSpPr>
          <p:cNvPr id="8" name="Footer Placeholder 7"/>
          <p:cNvSpPr>
            <a:spLocks noGrp="1"/>
          </p:cNvSpPr>
          <p:nvPr>
            <p:ph type="ftr" sz="quarter" idx="11"/>
          </p:nvPr>
        </p:nvSpPr>
        <p:spPr/>
        <p:txBody>
          <a:bodyPr/>
          <a:lstStyle/>
          <a:p>
            <a:r>
              <a:rPr lang="en-US"/>
              <a:t>Improving U.S. Voting Systems</a:t>
            </a:r>
            <a:endParaRPr lang="en-US" dirty="0"/>
          </a:p>
        </p:txBody>
      </p:sp>
      <p:sp>
        <p:nvSpPr>
          <p:cNvPr id="9" name="Slide Number Placeholder 8"/>
          <p:cNvSpPr>
            <a:spLocks noGrp="1"/>
          </p:cNvSpPr>
          <p:nvPr>
            <p:ph type="sldNum" sz="quarter" idx="12"/>
          </p:nvPr>
        </p:nvSpPr>
        <p:spPr/>
        <p:txBody>
          <a:bodyPr/>
          <a:lstStyle/>
          <a:p>
            <a:fld id="{249A0C67-5DA6-4873-9A26-0C4F2157A452}" type="slidenum">
              <a:rPr lang="en-US" smtClean="0"/>
              <a:t>10</a:t>
            </a:fld>
            <a:endParaRPr lang="en-US"/>
          </a:p>
        </p:txBody>
      </p:sp>
      <p:graphicFrame>
        <p:nvGraphicFramePr>
          <p:cNvPr id="10" name="Table 9"/>
          <p:cNvGraphicFramePr>
            <a:graphicFrameLocks noGrp="1"/>
          </p:cNvGraphicFramePr>
          <p:nvPr/>
        </p:nvGraphicFramePr>
        <p:xfrm>
          <a:off x="228599" y="1981200"/>
          <a:ext cx="4305301" cy="3652520"/>
        </p:xfrm>
        <a:graphic>
          <a:graphicData uri="http://schemas.openxmlformats.org/drawingml/2006/table">
            <a:tbl>
              <a:tblPr firstRow="1" bandRow="1">
                <a:tableStyleId>{5C22544A-7EE6-4342-B048-85BDC9FD1C3A}</a:tableStyleId>
              </a:tblPr>
              <a:tblGrid>
                <a:gridCol w="304801">
                  <a:extLst>
                    <a:ext uri="{9D8B030D-6E8A-4147-A177-3AD203B41FA5}">
                      <a16:colId xmlns:a16="http://schemas.microsoft.com/office/drawing/2014/main" val="2620100816"/>
                    </a:ext>
                  </a:extLst>
                </a:gridCol>
                <a:gridCol w="2667000">
                  <a:extLst>
                    <a:ext uri="{9D8B030D-6E8A-4147-A177-3AD203B41FA5}">
                      <a16:colId xmlns:a16="http://schemas.microsoft.com/office/drawing/2014/main" val="3684584460"/>
                    </a:ext>
                  </a:extLst>
                </a:gridCol>
                <a:gridCol w="1333500">
                  <a:extLst>
                    <a:ext uri="{9D8B030D-6E8A-4147-A177-3AD203B41FA5}">
                      <a16:colId xmlns:a16="http://schemas.microsoft.com/office/drawing/2014/main" val="2853085513"/>
                    </a:ext>
                  </a:extLst>
                </a:gridCol>
              </a:tblGrid>
              <a:tr h="370840">
                <a:tc>
                  <a:txBody>
                    <a:bodyPr/>
                    <a:lstStyle/>
                    <a:p>
                      <a:endParaRPr lang="en-US" sz="1600" dirty="0"/>
                    </a:p>
                  </a:txBody>
                  <a:tcPr/>
                </a:tc>
                <a:tc>
                  <a:txBody>
                    <a:bodyPr/>
                    <a:lstStyle/>
                    <a:p>
                      <a:r>
                        <a:rPr lang="en-US" sz="1600" dirty="0"/>
                        <a:t>Principle</a:t>
                      </a:r>
                    </a:p>
                  </a:txBody>
                  <a:tcPr/>
                </a:tc>
                <a:tc>
                  <a:txBody>
                    <a:bodyPr/>
                    <a:lstStyle/>
                    <a:p>
                      <a:pPr algn="ctr"/>
                      <a:r>
                        <a:rPr lang="en-US" sz="1600" dirty="0"/>
                        <a:t>Guidelines</a:t>
                      </a:r>
                    </a:p>
                  </a:txBody>
                  <a:tcPr/>
                </a:tc>
                <a:extLst>
                  <a:ext uri="{0D108BD9-81ED-4DB2-BD59-A6C34878D82A}">
                    <a16:rowId xmlns:a16="http://schemas.microsoft.com/office/drawing/2014/main" val="601689589"/>
                  </a:ext>
                </a:extLst>
              </a:tr>
              <a:tr h="370840">
                <a:tc>
                  <a:txBody>
                    <a:bodyPr/>
                    <a:lstStyle/>
                    <a:p>
                      <a:r>
                        <a:rPr lang="en-US" sz="1800" dirty="0"/>
                        <a:t>1</a:t>
                      </a:r>
                    </a:p>
                    <a:p>
                      <a:endParaRPr lang="en-US" sz="1800" dirty="0"/>
                    </a:p>
                  </a:txBody>
                  <a:tcPr/>
                </a:tc>
                <a:tc>
                  <a:txBody>
                    <a:bodyPr/>
                    <a:lstStyle/>
                    <a:p>
                      <a:r>
                        <a:rPr lang="en-US" sz="1600" dirty="0"/>
                        <a:t>High</a:t>
                      </a:r>
                      <a:r>
                        <a:rPr lang="en-US" sz="1600" baseline="0" dirty="0"/>
                        <a:t> Quality Design</a:t>
                      </a:r>
                      <a:endParaRPr lang="en-US" sz="1600" dirty="0"/>
                    </a:p>
                  </a:txBody>
                  <a:tcPr/>
                </a:tc>
                <a:tc>
                  <a:txBody>
                    <a:bodyPr/>
                    <a:lstStyle/>
                    <a:p>
                      <a:pPr algn="ctr"/>
                      <a:r>
                        <a:rPr lang="en-US" sz="1800" dirty="0"/>
                        <a:t>3</a:t>
                      </a:r>
                    </a:p>
                  </a:txBody>
                  <a:tcPr/>
                </a:tc>
                <a:extLst>
                  <a:ext uri="{0D108BD9-81ED-4DB2-BD59-A6C34878D82A}">
                    <a16:rowId xmlns:a16="http://schemas.microsoft.com/office/drawing/2014/main" val="1402540893"/>
                  </a:ext>
                </a:extLst>
              </a:tr>
              <a:tr h="370840">
                <a:tc>
                  <a:txBody>
                    <a:bodyPr/>
                    <a:lstStyle/>
                    <a:p>
                      <a:r>
                        <a:rPr lang="en-US" sz="1800" dirty="0"/>
                        <a:t>2</a:t>
                      </a:r>
                    </a:p>
                  </a:txBody>
                  <a:tcPr/>
                </a:tc>
                <a:tc>
                  <a:txBody>
                    <a:bodyPr/>
                    <a:lstStyle/>
                    <a:p>
                      <a:r>
                        <a:rPr lang="en-US" sz="1600" dirty="0"/>
                        <a:t>High Quality Implementation</a:t>
                      </a:r>
                    </a:p>
                  </a:txBody>
                  <a:tcPr/>
                </a:tc>
                <a:tc>
                  <a:txBody>
                    <a:bodyPr/>
                    <a:lstStyle/>
                    <a:p>
                      <a:pPr algn="ctr"/>
                      <a:r>
                        <a:rPr lang="en-US" sz="1800" dirty="0"/>
                        <a:t>7</a:t>
                      </a:r>
                    </a:p>
                  </a:txBody>
                  <a:tcPr/>
                </a:tc>
                <a:extLst>
                  <a:ext uri="{0D108BD9-81ED-4DB2-BD59-A6C34878D82A}">
                    <a16:rowId xmlns:a16="http://schemas.microsoft.com/office/drawing/2014/main" val="937663490"/>
                  </a:ext>
                </a:extLst>
              </a:tr>
              <a:tr h="370840">
                <a:tc>
                  <a:txBody>
                    <a:bodyPr/>
                    <a:lstStyle/>
                    <a:p>
                      <a:r>
                        <a:rPr lang="en-US" sz="1800" dirty="0"/>
                        <a:t>3</a:t>
                      </a:r>
                    </a:p>
                  </a:txBody>
                  <a:tcPr/>
                </a:tc>
                <a:tc>
                  <a:txBody>
                    <a:bodyPr/>
                    <a:lstStyle/>
                    <a:p>
                      <a:r>
                        <a:rPr lang="en-US" sz="1600" dirty="0"/>
                        <a:t>Transparency</a:t>
                      </a:r>
                    </a:p>
                  </a:txBody>
                  <a:tcPr/>
                </a:tc>
                <a:tc>
                  <a:txBody>
                    <a:bodyPr/>
                    <a:lstStyle/>
                    <a:p>
                      <a:pPr algn="ctr"/>
                      <a:r>
                        <a:rPr lang="en-US" sz="1800" dirty="0"/>
                        <a:t>3</a:t>
                      </a:r>
                    </a:p>
                  </a:txBody>
                  <a:tcPr/>
                </a:tc>
                <a:extLst>
                  <a:ext uri="{0D108BD9-81ED-4DB2-BD59-A6C34878D82A}">
                    <a16:rowId xmlns:a16="http://schemas.microsoft.com/office/drawing/2014/main" val="1445526624"/>
                  </a:ext>
                </a:extLst>
              </a:tr>
              <a:tr h="370840">
                <a:tc>
                  <a:txBody>
                    <a:bodyPr/>
                    <a:lstStyle/>
                    <a:p>
                      <a:r>
                        <a:rPr lang="en-US" sz="1800" dirty="0"/>
                        <a:t>4</a:t>
                      </a:r>
                    </a:p>
                  </a:txBody>
                  <a:tcPr/>
                </a:tc>
                <a:tc>
                  <a:txBody>
                    <a:bodyPr/>
                    <a:lstStyle/>
                    <a:p>
                      <a:r>
                        <a:rPr lang="en-US" sz="1600" dirty="0"/>
                        <a:t>Interoperability</a:t>
                      </a:r>
                    </a:p>
                  </a:txBody>
                  <a:tcPr/>
                </a:tc>
                <a:tc>
                  <a:txBody>
                    <a:bodyPr/>
                    <a:lstStyle/>
                    <a:p>
                      <a:pPr algn="ctr"/>
                      <a:r>
                        <a:rPr lang="en-US" sz="1800" dirty="0"/>
                        <a:t>4</a:t>
                      </a:r>
                    </a:p>
                  </a:txBody>
                  <a:tcPr/>
                </a:tc>
                <a:extLst>
                  <a:ext uri="{0D108BD9-81ED-4DB2-BD59-A6C34878D82A}">
                    <a16:rowId xmlns:a16="http://schemas.microsoft.com/office/drawing/2014/main" val="2911500702"/>
                  </a:ext>
                </a:extLst>
              </a:tr>
              <a:tr h="370840">
                <a:tc>
                  <a:txBody>
                    <a:bodyPr/>
                    <a:lstStyle/>
                    <a:p>
                      <a:r>
                        <a:rPr lang="en-US" sz="1800" baseline="0" dirty="0"/>
                        <a:t>5</a:t>
                      </a:r>
                    </a:p>
                  </a:txBody>
                  <a:tcPr/>
                </a:tc>
                <a:tc>
                  <a:txBody>
                    <a:bodyPr/>
                    <a:lstStyle/>
                    <a:p>
                      <a:r>
                        <a:rPr lang="en-US" sz="1600" dirty="0"/>
                        <a:t>Equivalent</a:t>
                      </a:r>
                      <a:r>
                        <a:rPr lang="en-US" sz="1600" baseline="0" dirty="0"/>
                        <a:t> and Consistent Voter Access</a:t>
                      </a:r>
                    </a:p>
                  </a:txBody>
                  <a:tcPr/>
                </a:tc>
                <a:tc>
                  <a:txBody>
                    <a:bodyPr/>
                    <a:lstStyle/>
                    <a:p>
                      <a:pPr algn="ctr"/>
                      <a:r>
                        <a:rPr lang="en-US" sz="1800" dirty="0"/>
                        <a:t>2</a:t>
                      </a:r>
                    </a:p>
                  </a:txBody>
                  <a:tcPr/>
                </a:tc>
                <a:extLst>
                  <a:ext uri="{0D108BD9-81ED-4DB2-BD59-A6C34878D82A}">
                    <a16:rowId xmlns:a16="http://schemas.microsoft.com/office/drawing/2014/main" val="1219261478"/>
                  </a:ext>
                </a:extLst>
              </a:tr>
              <a:tr h="370840">
                <a:tc>
                  <a:txBody>
                    <a:bodyPr/>
                    <a:lstStyle/>
                    <a:p>
                      <a:r>
                        <a:rPr lang="en-US" sz="1800" dirty="0"/>
                        <a:t>6</a:t>
                      </a:r>
                    </a:p>
                  </a:txBody>
                  <a:tcPr/>
                </a:tc>
                <a:tc>
                  <a:txBody>
                    <a:bodyPr/>
                    <a:lstStyle/>
                    <a:p>
                      <a:r>
                        <a:rPr lang="en-US" sz="1600" dirty="0"/>
                        <a:t>Voter Privacy</a:t>
                      </a:r>
                    </a:p>
                  </a:txBody>
                  <a:tcPr/>
                </a:tc>
                <a:tc>
                  <a:txBody>
                    <a:bodyPr/>
                    <a:lstStyle/>
                    <a:p>
                      <a:pPr algn="ctr"/>
                      <a:r>
                        <a:rPr lang="en-US" sz="1800" dirty="0"/>
                        <a:t>2</a:t>
                      </a:r>
                    </a:p>
                  </a:txBody>
                  <a:tcPr/>
                </a:tc>
                <a:extLst>
                  <a:ext uri="{0D108BD9-81ED-4DB2-BD59-A6C34878D82A}">
                    <a16:rowId xmlns:a16="http://schemas.microsoft.com/office/drawing/2014/main" val="3986467052"/>
                  </a:ext>
                </a:extLst>
              </a:tr>
              <a:tr h="370840">
                <a:tc>
                  <a:txBody>
                    <a:bodyPr/>
                    <a:lstStyle/>
                    <a:p>
                      <a:r>
                        <a:rPr lang="en-US" sz="1800" dirty="0"/>
                        <a:t>7</a:t>
                      </a:r>
                    </a:p>
                  </a:txBody>
                  <a:tcPr/>
                </a:tc>
                <a:tc>
                  <a:txBody>
                    <a:bodyPr/>
                    <a:lstStyle/>
                    <a:p>
                      <a:r>
                        <a:rPr lang="en-US" sz="1600" dirty="0"/>
                        <a:t>Marked, Verified, and Cast as Intended</a:t>
                      </a:r>
                    </a:p>
                  </a:txBody>
                  <a:tcPr/>
                </a:tc>
                <a:tc>
                  <a:txBody>
                    <a:bodyPr/>
                    <a:lstStyle/>
                    <a:p>
                      <a:pPr algn="ctr"/>
                      <a:r>
                        <a:rPr lang="en-US" sz="1800" dirty="0"/>
                        <a:t>3</a:t>
                      </a:r>
                    </a:p>
                  </a:txBody>
                  <a:tcPr/>
                </a:tc>
                <a:extLst>
                  <a:ext uri="{0D108BD9-81ED-4DB2-BD59-A6C34878D82A}">
                    <a16:rowId xmlns:a16="http://schemas.microsoft.com/office/drawing/2014/main" val="377102081"/>
                  </a:ext>
                </a:extLst>
              </a:tr>
            </a:tbl>
          </a:graphicData>
        </a:graphic>
      </p:graphicFrame>
      <p:graphicFrame>
        <p:nvGraphicFramePr>
          <p:cNvPr id="11" name="Table 10"/>
          <p:cNvGraphicFramePr>
            <a:graphicFrameLocks noGrp="1"/>
          </p:cNvGraphicFramePr>
          <p:nvPr/>
        </p:nvGraphicFramePr>
        <p:xfrm>
          <a:off x="4762501" y="1981200"/>
          <a:ext cx="4152900" cy="3545840"/>
        </p:xfrm>
        <a:graphic>
          <a:graphicData uri="http://schemas.openxmlformats.org/drawingml/2006/table">
            <a:tbl>
              <a:tblPr firstRow="1" bandRow="1">
                <a:tableStyleId>{5C22544A-7EE6-4342-B048-85BDC9FD1C3A}</a:tableStyleId>
              </a:tblPr>
              <a:tblGrid>
                <a:gridCol w="419099">
                  <a:extLst>
                    <a:ext uri="{9D8B030D-6E8A-4147-A177-3AD203B41FA5}">
                      <a16:colId xmlns:a16="http://schemas.microsoft.com/office/drawing/2014/main" val="3491492660"/>
                    </a:ext>
                  </a:extLst>
                </a:gridCol>
                <a:gridCol w="2590800">
                  <a:extLst>
                    <a:ext uri="{9D8B030D-6E8A-4147-A177-3AD203B41FA5}">
                      <a16:colId xmlns:a16="http://schemas.microsoft.com/office/drawing/2014/main" val="3684584460"/>
                    </a:ext>
                  </a:extLst>
                </a:gridCol>
                <a:gridCol w="1143001">
                  <a:extLst>
                    <a:ext uri="{9D8B030D-6E8A-4147-A177-3AD203B41FA5}">
                      <a16:colId xmlns:a16="http://schemas.microsoft.com/office/drawing/2014/main" val="2853085513"/>
                    </a:ext>
                  </a:extLst>
                </a:gridCol>
              </a:tblGrid>
              <a:tr h="370840">
                <a:tc>
                  <a:txBody>
                    <a:bodyPr/>
                    <a:lstStyle/>
                    <a:p>
                      <a:endParaRPr lang="en-US" sz="1600" dirty="0"/>
                    </a:p>
                  </a:txBody>
                  <a:tcPr/>
                </a:tc>
                <a:tc>
                  <a:txBody>
                    <a:bodyPr/>
                    <a:lstStyle/>
                    <a:p>
                      <a:r>
                        <a:rPr lang="en-US" sz="1600" dirty="0"/>
                        <a:t>Principle</a:t>
                      </a:r>
                    </a:p>
                  </a:txBody>
                  <a:tcPr/>
                </a:tc>
                <a:tc>
                  <a:txBody>
                    <a:bodyPr/>
                    <a:lstStyle/>
                    <a:p>
                      <a:pPr algn="ctr"/>
                      <a:r>
                        <a:rPr lang="en-US" sz="1600" dirty="0"/>
                        <a:t>Guidelines</a:t>
                      </a:r>
                    </a:p>
                  </a:txBody>
                  <a:tcPr/>
                </a:tc>
                <a:extLst>
                  <a:ext uri="{0D108BD9-81ED-4DB2-BD59-A6C34878D82A}">
                    <a16:rowId xmlns:a16="http://schemas.microsoft.com/office/drawing/2014/main" val="601689589"/>
                  </a:ext>
                </a:extLst>
              </a:tr>
              <a:tr h="370840">
                <a:tc>
                  <a:txBody>
                    <a:bodyPr/>
                    <a:lstStyle/>
                    <a:p>
                      <a:r>
                        <a:rPr lang="en-US" sz="1600" dirty="0"/>
                        <a:t>8</a:t>
                      </a:r>
                    </a:p>
                  </a:txBody>
                  <a:tcPr/>
                </a:tc>
                <a:tc>
                  <a:txBody>
                    <a:bodyPr/>
                    <a:lstStyle/>
                    <a:p>
                      <a:r>
                        <a:rPr lang="en-US" sz="1600" dirty="0"/>
                        <a:t>Robust, Safe, Usable, and Accessible</a:t>
                      </a:r>
                    </a:p>
                  </a:txBody>
                  <a:tcPr/>
                </a:tc>
                <a:tc>
                  <a:txBody>
                    <a:bodyPr/>
                    <a:lstStyle/>
                    <a:p>
                      <a:pPr algn="ctr"/>
                      <a:r>
                        <a:rPr lang="en-US" sz="1600" dirty="0"/>
                        <a:t>3</a:t>
                      </a:r>
                    </a:p>
                  </a:txBody>
                  <a:tcPr/>
                </a:tc>
                <a:extLst>
                  <a:ext uri="{0D108BD9-81ED-4DB2-BD59-A6C34878D82A}">
                    <a16:rowId xmlns:a16="http://schemas.microsoft.com/office/drawing/2014/main" val="3186518695"/>
                  </a:ext>
                </a:extLst>
              </a:tr>
              <a:tr h="370840">
                <a:tc>
                  <a:txBody>
                    <a:bodyPr/>
                    <a:lstStyle/>
                    <a:p>
                      <a:r>
                        <a:rPr lang="en-US" sz="1600" dirty="0"/>
                        <a:t>9</a:t>
                      </a:r>
                    </a:p>
                  </a:txBody>
                  <a:tcPr/>
                </a:tc>
                <a:tc>
                  <a:txBody>
                    <a:bodyPr/>
                    <a:lstStyle/>
                    <a:p>
                      <a:r>
                        <a:rPr lang="en-US" sz="1600" dirty="0"/>
                        <a:t>Auditability</a:t>
                      </a:r>
                    </a:p>
                  </a:txBody>
                  <a:tcPr/>
                </a:tc>
                <a:tc>
                  <a:txBody>
                    <a:bodyPr/>
                    <a:lstStyle/>
                    <a:p>
                      <a:pPr algn="ctr"/>
                      <a:r>
                        <a:rPr lang="en-US" sz="1600" dirty="0"/>
                        <a:t>4</a:t>
                      </a:r>
                    </a:p>
                  </a:txBody>
                  <a:tcPr/>
                </a:tc>
                <a:extLst>
                  <a:ext uri="{0D108BD9-81ED-4DB2-BD59-A6C34878D82A}">
                    <a16:rowId xmlns:a16="http://schemas.microsoft.com/office/drawing/2014/main" val="2640748831"/>
                  </a:ext>
                </a:extLst>
              </a:tr>
              <a:tr h="370840">
                <a:tc>
                  <a:txBody>
                    <a:bodyPr/>
                    <a:lstStyle/>
                    <a:p>
                      <a:r>
                        <a:rPr lang="en-US" sz="1600" dirty="0"/>
                        <a:t>10</a:t>
                      </a:r>
                    </a:p>
                  </a:txBody>
                  <a:tcPr/>
                </a:tc>
                <a:tc>
                  <a:txBody>
                    <a:bodyPr/>
                    <a:lstStyle/>
                    <a:p>
                      <a:r>
                        <a:rPr lang="en-US" sz="1600" dirty="0"/>
                        <a:t>Ballot Secrecy</a:t>
                      </a:r>
                    </a:p>
                  </a:txBody>
                  <a:tcPr/>
                </a:tc>
                <a:tc>
                  <a:txBody>
                    <a:bodyPr/>
                    <a:lstStyle/>
                    <a:p>
                      <a:pPr algn="ctr"/>
                      <a:r>
                        <a:rPr lang="en-US" sz="1600" dirty="0"/>
                        <a:t>2</a:t>
                      </a:r>
                    </a:p>
                  </a:txBody>
                  <a:tcPr/>
                </a:tc>
                <a:extLst>
                  <a:ext uri="{0D108BD9-81ED-4DB2-BD59-A6C34878D82A}">
                    <a16:rowId xmlns:a16="http://schemas.microsoft.com/office/drawing/2014/main" val="2318341960"/>
                  </a:ext>
                </a:extLst>
              </a:tr>
              <a:tr h="370840">
                <a:tc>
                  <a:txBody>
                    <a:bodyPr/>
                    <a:lstStyle/>
                    <a:p>
                      <a:r>
                        <a:rPr lang="en-US" sz="1600" dirty="0"/>
                        <a:t>11</a:t>
                      </a:r>
                    </a:p>
                  </a:txBody>
                  <a:tcPr/>
                </a:tc>
                <a:tc>
                  <a:txBody>
                    <a:bodyPr/>
                    <a:lstStyle/>
                    <a:p>
                      <a:r>
                        <a:rPr lang="en-US" sz="1600" dirty="0"/>
                        <a:t>Access Control</a:t>
                      </a:r>
                    </a:p>
                  </a:txBody>
                  <a:tcPr/>
                </a:tc>
                <a:tc>
                  <a:txBody>
                    <a:bodyPr/>
                    <a:lstStyle/>
                    <a:p>
                      <a:pPr algn="ctr"/>
                      <a:r>
                        <a:rPr lang="en-US" sz="1600" dirty="0"/>
                        <a:t>5</a:t>
                      </a:r>
                    </a:p>
                  </a:txBody>
                  <a:tcPr/>
                </a:tc>
                <a:extLst>
                  <a:ext uri="{0D108BD9-81ED-4DB2-BD59-A6C34878D82A}">
                    <a16:rowId xmlns:a16="http://schemas.microsoft.com/office/drawing/2014/main" val="3657631195"/>
                  </a:ext>
                </a:extLst>
              </a:tr>
              <a:tr h="370840">
                <a:tc>
                  <a:txBody>
                    <a:bodyPr/>
                    <a:lstStyle/>
                    <a:p>
                      <a:r>
                        <a:rPr lang="en-US" sz="1600" dirty="0"/>
                        <a:t>12</a:t>
                      </a:r>
                    </a:p>
                  </a:txBody>
                  <a:tcPr/>
                </a:tc>
                <a:tc>
                  <a:txBody>
                    <a:bodyPr/>
                    <a:lstStyle/>
                    <a:p>
                      <a:r>
                        <a:rPr lang="en-US" sz="1600" dirty="0"/>
                        <a:t>Physical Security</a:t>
                      </a:r>
                    </a:p>
                  </a:txBody>
                  <a:tcPr/>
                </a:tc>
                <a:tc>
                  <a:txBody>
                    <a:bodyPr/>
                    <a:lstStyle/>
                    <a:p>
                      <a:pPr algn="ctr"/>
                      <a:r>
                        <a:rPr lang="en-US" sz="1600" dirty="0"/>
                        <a:t>2</a:t>
                      </a:r>
                    </a:p>
                  </a:txBody>
                  <a:tcPr/>
                </a:tc>
                <a:extLst>
                  <a:ext uri="{0D108BD9-81ED-4DB2-BD59-A6C34878D82A}">
                    <a16:rowId xmlns:a16="http://schemas.microsoft.com/office/drawing/2014/main" val="2125126068"/>
                  </a:ext>
                </a:extLst>
              </a:tr>
              <a:tr h="370840">
                <a:tc>
                  <a:txBody>
                    <a:bodyPr/>
                    <a:lstStyle/>
                    <a:p>
                      <a:r>
                        <a:rPr lang="en-US" sz="1600" dirty="0"/>
                        <a:t>13</a:t>
                      </a:r>
                    </a:p>
                  </a:txBody>
                  <a:tcPr/>
                </a:tc>
                <a:tc>
                  <a:txBody>
                    <a:bodyPr/>
                    <a:lstStyle/>
                    <a:p>
                      <a:r>
                        <a:rPr lang="en-US" sz="1600" dirty="0"/>
                        <a:t>Data Protection</a:t>
                      </a:r>
                    </a:p>
                  </a:txBody>
                  <a:tcPr/>
                </a:tc>
                <a:tc>
                  <a:txBody>
                    <a:bodyPr/>
                    <a:lstStyle/>
                    <a:p>
                      <a:pPr algn="ctr"/>
                      <a:r>
                        <a:rPr lang="en-US" sz="1600" dirty="0"/>
                        <a:t>4</a:t>
                      </a:r>
                    </a:p>
                  </a:txBody>
                  <a:tcPr/>
                </a:tc>
                <a:extLst>
                  <a:ext uri="{0D108BD9-81ED-4DB2-BD59-A6C34878D82A}">
                    <a16:rowId xmlns:a16="http://schemas.microsoft.com/office/drawing/2014/main" val="3618858530"/>
                  </a:ext>
                </a:extLst>
              </a:tr>
              <a:tr h="370840">
                <a:tc>
                  <a:txBody>
                    <a:bodyPr/>
                    <a:lstStyle/>
                    <a:p>
                      <a:r>
                        <a:rPr lang="en-US" sz="1600" dirty="0"/>
                        <a:t>14</a:t>
                      </a:r>
                    </a:p>
                  </a:txBody>
                  <a:tcPr/>
                </a:tc>
                <a:tc>
                  <a:txBody>
                    <a:bodyPr/>
                    <a:lstStyle/>
                    <a:p>
                      <a:r>
                        <a:rPr lang="en-US" sz="1600" dirty="0"/>
                        <a:t>System Integrity</a:t>
                      </a:r>
                    </a:p>
                  </a:txBody>
                  <a:tcPr/>
                </a:tc>
                <a:tc>
                  <a:txBody>
                    <a:bodyPr/>
                    <a:lstStyle/>
                    <a:p>
                      <a:pPr algn="ctr"/>
                      <a:r>
                        <a:rPr lang="en-US" sz="1600" dirty="0"/>
                        <a:t>4</a:t>
                      </a:r>
                    </a:p>
                  </a:txBody>
                  <a:tcPr/>
                </a:tc>
                <a:extLst>
                  <a:ext uri="{0D108BD9-81ED-4DB2-BD59-A6C34878D82A}">
                    <a16:rowId xmlns:a16="http://schemas.microsoft.com/office/drawing/2014/main" val="3601790777"/>
                  </a:ext>
                </a:extLst>
              </a:tr>
              <a:tr h="370840">
                <a:tc>
                  <a:txBody>
                    <a:bodyPr/>
                    <a:lstStyle/>
                    <a:p>
                      <a:r>
                        <a:rPr lang="en-US" sz="1600" dirty="0"/>
                        <a:t>15</a:t>
                      </a:r>
                    </a:p>
                  </a:txBody>
                  <a:tcPr/>
                </a:tc>
                <a:tc>
                  <a:txBody>
                    <a:bodyPr/>
                    <a:lstStyle/>
                    <a:p>
                      <a:r>
                        <a:rPr lang="en-US" sz="1600" dirty="0"/>
                        <a:t>Detection and Monitoring</a:t>
                      </a:r>
                    </a:p>
                  </a:txBody>
                  <a:tcPr/>
                </a:tc>
                <a:tc>
                  <a:txBody>
                    <a:bodyPr/>
                    <a:lstStyle/>
                    <a:p>
                      <a:pPr algn="ctr"/>
                      <a:r>
                        <a:rPr lang="en-US" sz="1600" dirty="0"/>
                        <a:t>4</a:t>
                      </a:r>
                    </a:p>
                  </a:txBody>
                  <a:tcPr/>
                </a:tc>
                <a:extLst>
                  <a:ext uri="{0D108BD9-81ED-4DB2-BD59-A6C34878D82A}">
                    <a16:rowId xmlns:a16="http://schemas.microsoft.com/office/drawing/2014/main" val="1821801409"/>
                  </a:ext>
                </a:extLst>
              </a:tr>
            </a:tbl>
          </a:graphicData>
        </a:graphic>
      </p:graphicFrame>
      <p:sp>
        <p:nvSpPr>
          <p:cNvPr id="12" name="Date Placeholder 1">
            <a:extLst>
              <a:ext uri="{FF2B5EF4-FFF2-40B4-BE49-F238E27FC236}">
                <a16:creationId xmlns:a16="http://schemas.microsoft.com/office/drawing/2014/main" id="{045FF8BF-62E3-B146-9C50-351BA180D67C}"/>
              </a:ext>
            </a:extLst>
          </p:cNvPr>
          <p:cNvSpPr>
            <a:spLocks noGrp="1"/>
          </p:cNvSpPr>
          <p:nvPr>
            <p:ph type="dt" sz="half" idx="10"/>
          </p:nvPr>
        </p:nvSpPr>
        <p:spPr>
          <a:xfrm>
            <a:off x="457200" y="6477000"/>
            <a:ext cx="2514600" cy="381000"/>
          </a:xfrm>
        </p:spPr>
        <p:txBody>
          <a:bodyPr/>
          <a:lstStyle/>
          <a:p>
            <a:pPr>
              <a:defRPr/>
            </a:pPr>
            <a:r>
              <a:rPr lang="en-US" dirty="0"/>
              <a:t>Standards Board</a:t>
            </a:r>
          </a:p>
          <a:p>
            <a:pPr>
              <a:defRPr/>
            </a:pPr>
            <a:r>
              <a:rPr lang="en-US" dirty="0"/>
              <a:t>July 31, 2020</a:t>
            </a:r>
          </a:p>
        </p:txBody>
      </p:sp>
      <p:sp>
        <p:nvSpPr>
          <p:cNvPr id="3" name="TextBox 2">
            <a:extLst>
              <a:ext uri="{FF2B5EF4-FFF2-40B4-BE49-F238E27FC236}">
                <a16:creationId xmlns:a16="http://schemas.microsoft.com/office/drawing/2014/main" id="{4A32E738-7734-4C46-92D8-F513D27C6606}"/>
              </a:ext>
            </a:extLst>
          </p:cNvPr>
          <p:cNvSpPr txBox="1"/>
          <p:nvPr/>
        </p:nvSpPr>
        <p:spPr bwMode="auto">
          <a:xfrm>
            <a:off x="72887" y="5856577"/>
            <a:ext cx="4419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none" rtlCol="0">
            <a:normAutofit/>
          </a:bodyPr>
          <a:lstStyle/>
          <a:p>
            <a:pPr algn="ctr">
              <a:buFont typeface="Wingdings 2" charset="2"/>
              <a:buNone/>
            </a:pPr>
            <a:r>
              <a:rPr lang="en-US" sz="2400" b="1" baseline="30000" dirty="0"/>
              <a:t>*</a:t>
            </a:r>
            <a:r>
              <a:rPr lang="en-US" sz="2000" dirty="0"/>
              <a:t>Adopted by the TGDC, Sept 2017</a:t>
            </a:r>
            <a:endParaRPr lang="en-US" sz="2400" dirty="0"/>
          </a:p>
        </p:txBody>
      </p:sp>
      <p:sp>
        <p:nvSpPr>
          <p:cNvPr id="4" name="TextBox 3">
            <a:extLst>
              <a:ext uri="{FF2B5EF4-FFF2-40B4-BE49-F238E27FC236}">
                <a16:creationId xmlns:a16="http://schemas.microsoft.com/office/drawing/2014/main" id="{80BADCAF-A715-504A-9F3C-F5356F3B837C}"/>
              </a:ext>
            </a:extLst>
          </p:cNvPr>
          <p:cNvSpPr txBox="1"/>
          <p:nvPr/>
        </p:nvSpPr>
        <p:spPr bwMode="auto">
          <a:xfrm>
            <a:off x="228599" y="2341562"/>
            <a:ext cx="4305301" cy="1773238"/>
          </a:xfrm>
          <a:prstGeom prst="rect">
            <a:avLst/>
          </a:prstGeom>
          <a:noFill/>
          <a:ln w="28575">
            <a:solidFill>
              <a:srgbClr val="FF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txBody>
          <a:bodyPr wrap="square" rtlCol="0">
            <a:normAutofit/>
          </a:bodyPr>
          <a:lstStyle/>
          <a:p>
            <a:pPr algn="ctr">
              <a:buFont typeface="Wingdings 2" charset="2"/>
              <a:buNone/>
            </a:pPr>
            <a:endParaRPr lang="en-US" sz="2400" b="1" dirty="0"/>
          </a:p>
        </p:txBody>
      </p:sp>
      <p:sp>
        <p:nvSpPr>
          <p:cNvPr id="13" name="TextBox 12">
            <a:extLst>
              <a:ext uri="{FF2B5EF4-FFF2-40B4-BE49-F238E27FC236}">
                <a16:creationId xmlns:a16="http://schemas.microsoft.com/office/drawing/2014/main" id="{1334C2F8-8331-3B42-B5E3-8CAF832655EE}"/>
              </a:ext>
            </a:extLst>
          </p:cNvPr>
          <p:cNvSpPr txBox="1"/>
          <p:nvPr/>
        </p:nvSpPr>
        <p:spPr bwMode="auto">
          <a:xfrm>
            <a:off x="228600" y="4114800"/>
            <a:ext cx="4305301" cy="1518920"/>
          </a:xfrm>
          <a:prstGeom prst="rect">
            <a:avLst/>
          </a:prstGeom>
          <a:noFill/>
          <a:ln w="28575">
            <a:solidFill>
              <a:srgbClr val="FF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txBody>
          <a:bodyPr wrap="square" rtlCol="0">
            <a:normAutofit/>
          </a:bodyPr>
          <a:lstStyle/>
          <a:p>
            <a:pPr algn="ctr">
              <a:buFont typeface="Wingdings 2" charset="2"/>
              <a:buNone/>
            </a:pPr>
            <a:endParaRPr lang="en-US" sz="2400" b="1" dirty="0"/>
          </a:p>
        </p:txBody>
      </p:sp>
      <p:sp>
        <p:nvSpPr>
          <p:cNvPr id="14" name="TextBox 13">
            <a:extLst>
              <a:ext uri="{FF2B5EF4-FFF2-40B4-BE49-F238E27FC236}">
                <a16:creationId xmlns:a16="http://schemas.microsoft.com/office/drawing/2014/main" id="{9860DCF1-1D09-3C48-9EC8-41F2F3734041}"/>
              </a:ext>
            </a:extLst>
          </p:cNvPr>
          <p:cNvSpPr txBox="1"/>
          <p:nvPr/>
        </p:nvSpPr>
        <p:spPr bwMode="auto">
          <a:xfrm>
            <a:off x="4762500" y="2341562"/>
            <a:ext cx="4152901" cy="572136"/>
          </a:xfrm>
          <a:prstGeom prst="rect">
            <a:avLst/>
          </a:prstGeom>
          <a:noFill/>
          <a:ln w="28575">
            <a:solidFill>
              <a:srgbClr val="FF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txBody>
          <a:bodyPr wrap="square" rtlCol="0">
            <a:normAutofit/>
          </a:bodyPr>
          <a:lstStyle/>
          <a:p>
            <a:pPr algn="ctr">
              <a:buFont typeface="Wingdings 2" charset="2"/>
              <a:buNone/>
            </a:pPr>
            <a:endParaRPr lang="en-US" sz="2400" b="1" dirty="0"/>
          </a:p>
        </p:txBody>
      </p:sp>
      <p:sp>
        <p:nvSpPr>
          <p:cNvPr id="15" name="TextBox 14">
            <a:extLst>
              <a:ext uri="{FF2B5EF4-FFF2-40B4-BE49-F238E27FC236}">
                <a16:creationId xmlns:a16="http://schemas.microsoft.com/office/drawing/2014/main" id="{0EEA43BB-3990-A74B-9201-3745EB382D35}"/>
              </a:ext>
            </a:extLst>
          </p:cNvPr>
          <p:cNvSpPr txBox="1"/>
          <p:nvPr/>
        </p:nvSpPr>
        <p:spPr bwMode="auto">
          <a:xfrm>
            <a:off x="4762499" y="2913698"/>
            <a:ext cx="4152901" cy="2613342"/>
          </a:xfrm>
          <a:prstGeom prst="rect">
            <a:avLst/>
          </a:prstGeom>
          <a:noFill/>
          <a:ln w="28575">
            <a:solidFill>
              <a:srgbClr val="FF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txBody>
          <a:bodyPr wrap="square" rtlCol="0">
            <a:normAutofit/>
          </a:bodyPr>
          <a:lstStyle/>
          <a:p>
            <a:pPr algn="ctr">
              <a:buFont typeface="Wingdings 2" charset="2"/>
              <a:buNone/>
            </a:pPr>
            <a:endParaRPr lang="en-US" sz="2400" b="1" dirty="0"/>
          </a:p>
        </p:txBody>
      </p:sp>
    </p:spTree>
    <p:extLst>
      <p:ext uri="{BB962C8B-B14F-4D97-AF65-F5344CB8AC3E}">
        <p14:creationId xmlns:p14="http://schemas.microsoft.com/office/powerpoint/2010/main" val="4237374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P spid="13" grpId="0" animBg="1"/>
      <p:bldP spid="14" grpId="0" animBg="1"/>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CEC725F-BA7A-AB47-A8BC-8D96963B7242}"/>
              </a:ext>
            </a:extLst>
          </p:cNvPr>
          <p:cNvSpPr>
            <a:spLocks noGrp="1"/>
          </p:cNvSpPr>
          <p:nvPr>
            <p:ph idx="1"/>
          </p:nvPr>
        </p:nvSpPr>
        <p:spPr/>
        <p:txBody>
          <a:bodyPr>
            <a:normAutofit lnSpcReduction="10000"/>
          </a:bodyPr>
          <a:lstStyle/>
          <a:p>
            <a:pPr>
              <a:buClr>
                <a:schemeClr val="tx2"/>
              </a:buClr>
            </a:pPr>
            <a:r>
              <a:rPr lang="en-US" dirty="0"/>
              <a:t>Represents the latest in both industry and technology best practices, requiring significant updates in many aspects of voting systems.</a:t>
            </a:r>
          </a:p>
          <a:p>
            <a:pPr>
              <a:buClr>
                <a:schemeClr val="tx2"/>
              </a:buClr>
            </a:pPr>
            <a:r>
              <a:rPr lang="en-US" dirty="0"/>
              <a:t>Human factors requirements now reference federal accessibility standards, Section 508, and Web Content Accessibility Guidelines.</a:t>
            </a:r>
          </a:p>
          <a:p>
            <a:pPr>
              <a:buClr>
                <a:schemeClr val="tx2"/>
              </a:buClr>
            </a:pPr>
            <a:r>
              <a:rPr lang="en-US" dirty="0"/>
              <a:t>Voter interface requirements have been updated to incorporate recent usability research and interactions that result from modern devices and fully support accessibility throughout the voting process.</a:t>
            </a:r>
          </a:p>
        </p:txBody>
      </p:sp>
      <p:sp>
        <p:nvSpPr>
          <p:cNvPr id="3" name="Title 2">
            <a:extLst>
              <a:ext uri="{FF2B5EF4-FFF2-40B4-BE49-F238E27FC236}">
                <a16:creationId xmlns:a16="http://schemas.microsoft.com/office/drawing/2014/main" id="{FA40D563-2931-7A45-BD6C-97B30862B6B6}"/>
              </a:ext>
            </a:extLst>
          </p:cNvPr>
          <p:cNvSpPr>
            <a:spLocks noGrp="1"/>
          </p:cNvSpPr>
          <p:nvPr>
            <p:ph type="title"/>
          </p:nvPr>
        </p:nvSpPr>
        <p:spPr/>
        <p:txBody>
          <a:bodyPr/>
          <a:lstStyle/>
          <a:p>
            <a:r>
              <a:rPr lang="en-US" dirty="0"/>
              <a:t>What’s New [1]</a:t>
            </a:r>
          </a:p>
        </p:txBody>
      </p:sp>
      <p:sp>
        <p:nvSpPr>
          <p:cNvPr id="4" name="Date Placeholder 3">
            <a:extLst>
              <a:ext uri="{FF2B5EF4-FFF2-40B4-BE49-F238E27FC236}">
                <a16:creationId xmlns:a16="http://schemas.microsoft.com/office/drawing/2014/main" id="{912BFA56-E086-4743-B3FA-5ED017796EC8}"/>
              </a:ext>
            </a:extLst>
          </p:cNvPr>
          <p:cNvSpPr>
            <a:spLocks noGrp="1"/>
          </p:cNvSpPr>
          <p:nvPr>
            <p:ph type="dt" sz="half" idx="10"/>
          </p:nvPr>
        </p:nvSpPr>
        <p:spPr/>
        <p:txBody>
          <a:bodyPr/>
          <a:lstStyle/>
          <a:p>
            <a:pPr>
              <a:defRPr/>
            </a:pPr>
            <a:r>
              <a:rPr lang="en-US" dirty="0"/>
              <a:t>Standards Board</a:t>
            </a:r>
          </a:p>
          <a:p>
            <a:pPr>
              <a:defRPr/>
            </a:pPr>
            <a:r>
              <a:rPr lang="en-US" dirty="0"/>
              <a:t>July 31, 2020</a:t>
            </a:r>
          </a:p>
        </p:txBody>
      </p:sp>
      <p:sp>
        <p:nvSpPr>
          <p:cNvPr id="5" name="Footer Placeholder 4">
            <a:extLst>
              <a:ext uri="{FF2B5EF4-FFF2-40B4-BE49-F238E27FC236}">
                <a16:creationId xmlns:a16="http://schemas.microsoft.com/office/drawing/2014/main" id="{4ACDFD1F-AF1E-5042-92D2-F403FA715B21}"/>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BACEB151-31C1-D341-AA34-B63C1D622405}"/>
              </a:ext>
            </a:extLst>
          </p:cNvPr>
          <p:cNvSpPr>
            <a:spLocks noGrp="1"/>
          </p:cNvSpPr>
          <p:nvPr>
            <p:ph type="sldNum" sz="quarter" idx="12"/>
          </p:nvPr>
        </p:nvSpPr>
        <p:spPr/>
        <p:txBody>
          <a:bodyPr/>
          <a:lstStyle/>
          <a:p>
            <a:pPr>
              <a:defRPr/>
            </a:pPr>
            <a:fld id="{840F9FDD-1BC9-FC42-BCBB-B12E57ECB439}" type="slidenum">
              <a:rPr lang="en-US" smtClean="0"/>
              <a:pPr>
                <a:defRPr/>
              </a:pPr>
              <a:t>11</a:t>
            </a:fld>
            <a:endParaRPr lang="en-US" dirty="0"/>
          </a:p>
        </p:txBody>
      </p:sp>
    </p:spTree>
    <p:extLst>
      <p:ext uri="{BB962C8B-B14F-4D97-AF65-F5344CB8AC3E}">
        <p14:creationId xmlns:p14="http://schemas.microsoft.com/office/powerpoint/2010/main" val="135163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FA80F8-EAA1-B547-AEFC-F43A63A64A37}"/>
              </a:ext>
            </a:extLst>
          </p:cNvPr>
          <p:cNvSpPr>
            <a:spLocks noGrp="1"/>
          </p:cNvSpPr>
          <p:nvPr>
            <p:ph idx="1"/>
          </p:nvPr>
        </p:nvSpPr>
        <p:spPr/>
        <p:txBody>
          <a:bodyPr/>
          <a:lstStyle/>
          <a:p>
            <a:pPr>
              <a:buClr>
                <a:schemeClr val="tx2"/>
              </a:buClr>
            </a:pPr>
            <a:r>
              <a:rPr lang="en-US" dirty="0"/>
              <a:t>Common data formats are now required, and provide low-level support needed for risk-limiting audits.</a:t>
            </a:r>
          </a:p>
          <a:p>
            <a:pPr>
              <a:buClr>
                <a:schemeClr val="tx2"/>
              </a:buClr>
            </a:pPr>
            <a:r>
              <a:rPr lang="en-US" dirty="0"/>
              <a:t>Defensive coding practices, reliability and electrical requirements were reviewed, updated, and streamlined.</a:t>
            </a:r>
          </a:p>
          <a:p>
            <a:pPr>
              <a:buClr>
                <a:schemeClr val="tx2"/>
              </a:buClr>
            </a:pPr>
            <a:r>
              <a:rPr lang="en-US" dirty="0"/>
              <a:t>Guidance relevant to testing and certification has been moved to the EAC’s testing and certification manual.</a:t>
            </a:r>
          </a:p>
        </p:txBody>
      </p:sp>
      <p:sp>
        <p:nvSpPr>
          <p:cNvPr id="3" name="Title 2">
            <a:extLst>
              <a:ext uri="{FF2B5EF4-FFF2-40B4-BE49-F238E27FC236}">
                <a16:creationId xmlns:a16="http://schemas.microsoft.com/office/drawing/2014/main" id="{474D34B7-DC95-9242-AF51-A77881EFE86C}"/>
              </a:ext>
            </a:extLst>
          </p:cNvPr>
          <p:cNvSpPr>
            <a:spLocks noGrp="1"/>
          </p:cNvSpPr>
          <p:nvPr>
            <p:ph type="title"/>
          </p:nvPr>
        </p:nvSpPr>
        <p:spPr/>
        <p:txBody>
          <a:bodyPr/>
          <a:lstStyle/>
          <a:p>
            <a:r>
              <a:rPr lang="en-US" dirty="0"/>
              <a:t>What’s New [2]</a:t>
            </a:r>
          </a:p>
        </p:txBody>
      </p:sp>
      <p:sp>
        <p:nvSpPr>
          <p:cNvPr id="4" name="Date Placeholder 3">
            <a:extLst>
              <a:ext uri="{FF2B5EF4-FFF2-40B4-BE49-F238E27FC236}">
                <a16:creationId xmlns:a16="http://schemas.microsoft.com/office/drawing/2014/main" id="{BDAC562D-5622-2843-B0B2-7643B63CE9BC}"/>
              </a:ext>
            </a:extLst>
          </p:cNvPr>
          <p:cNvSpPr>
            <a:spLocks noGrp="1"/>
          </p:cNvSpPr>
          <p:nvPr>
            <p:ph type="dt" sz="half" idx="10"/>
          </p:nvPr>
        </p:nvSpPr>
        <p:spPr/>
        <p:txBody>
          <a:bodyPr/>
          <a:lstStyle/>
          <a:p>
            <a:pPr>
              <a:defRPr/>
            </a:pPr>
            <a:r>
              <a:rPr lang="en-US" dirty="0"/>
              <a:t>Standards Board</a:t>
            </a:r>
          </a:p>
          <a:p>
            <a:pPr>
              <a:defRPr/>
            </a:pPr>
            <a:r>
              <a:rPr lang="en-US" dirty="0"/>
              <a:t>July 31, 2020</a:t>
            </a:r>
          </a:p>
        </p:txBody>
      </p:sp>
      <p:sp>
        <p:nvSpPr>
          <p:cNvPr id="5" name="Footer Placeholder 4">
            <a:extLst>
              <a:ext uri="{FF2B5EF4-FFF2-40B4-BE49-F238E27FC236}">
                <a16:creationId xmlns:a16="http://schemas.microsoft.com/office/drawing/2014/main" id="{CDA78493-8026-0147-B565-767DC20C7EA0}"/>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52BA2B82-BA53-BF4A-B8DF-5A6AE4F56BF2}"/>
              </a:ext>
            </a:extLst>
          </p:cNvPr>
          <p:cNvSpPr>
            <a:spLocks noGrp="1"/>
          </p:cNvSpPr>
          <p:nvPr>
            <p:ph type="sldNum" sz="quarter" idx="12"/>
          </p:nvPr>
        </p:nvSpPr>
        <p:spPr/>
        <p:txBody>
          <a:bodyPr/>
          <a:lstStyle/>
          <a:p>
            <a:pPr>
              <a:defRPr/>
            </a:pPr>
            <a:fld id="{840F9FDD-1BC9-FC42-BCBB-B12E57ECB439}" type="slidenum">
              <a:rPr lang="en-US" smtClean="0"/>
              <a:pPr>
                <a:defRPr/>
              </a:pPr>
              <a:t>12</a:t>
            </a:fld>
            <a:endParaRPr lang="en-US" dirty="0"/>
          </a:p>
        </p:txBody>
      </p:sp>
    </p:spTree>
    <p:extLst>
      <p:ext uri="{BB962C8B-B14F-4D97-AF65-F5344CB8AC3E}">
        <p14:creationId xmlns:p14="http://schemas.microsoft.com/office/powerpoint/2010/main" val="29089570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FA80F8-EAA1-B547-AEFC-F43A63A64A37}"/>
              </a:ext>
            </a:extLst>
          </p:cNvPr>
          <p:cNvSpPr>
            <a:spLocks noGrp="1"/>
          </p:cNvSpPr>
          <p:nvPr>
            <p:ph idx="1"/>
          </p:nvPr>
        </p:nvSpPr>
        <p:spPr/>
        <p:txBody>
          <a:bodyPr>
            <a:normAutofit fontScale="92500" lnSpcReduction="10000"/>
          </a:bodyPr>
          <a:lstStyle/>
          <a:p>
            <a:pPr>
              <a:buClr>
                <a:schemeClr val="tx2"/>
              </a:buClr>
            </a:pPr>
            <a:r>
              <a:rPr lang="en-US" dirty="0"/>
              <a:t>New security requirements call for software independence and support auditing methods, including risk-limiting audits.</a:t>
            </a:r>
          </a:p>
          <a:p>
            <a:pPr>
              <a:buClr>
                <a:schemeClr val="tx2"/>
              </a:buClr>
            </a:pPr>
            <a:r>
              <a:rPr lang="en-US" dirty="0"/>
              <a:t>Dedicated section on ballot secrecy, preventing voter information from being carried through to the voting system.</a:t>
            </a:r>
          </a:p>
          <a:p>
            <a:pPr>
              <a:buClr>
                <a:schemeClr val="tx2"/>
              </a:buClr>
            </a:pPr>
            <a:r>
              <a:rPr lang="en-US" dirty="0"/>
              <a:t>Two-factor authentication is now mandated for critical voting operations.</a:t>
            </a:r>
          </a:p>
          <a:p>
            <a:pPr>
              <a:buClr>
                <a:schemeClr val="tx2"/>
              </a:buClr>
            </a:pPr>
            <a:r>
              <a:rPr lang="en-US" dirty="0"/>
              <a:t>Cryptographic protection and new system integrity requirements ensure that security protections developed by industry over the past decade are built into the voting system.</a:t>
            </a:r>
          </a:p>
        </p:txBody>
      </p:sp>
      <p:sp>
        <p:nvSpPr>
          <p:cNvPr id="3" name="Title 2">
            <a:extLst>
              <a:ext uri="{FF2B5EF4-FFF2-40B4-BE49-F238E27FC236}">
                <a16:creationId xmlns:a16="http://schemas.microsoft.com/office/drawing/2014/main" id="{474D34B7-DC95-9242-AF51-A77881EFE86C}"/>
              </a:ext>
            </a:extLst>
          </p:cNvPr>
          <p:cNvSpPr>
            <a:spLocks noGrp="1"/>
          </p:cNvSpPr>
          <p:nvPr>
            <p:ph type="title"/>
          </p:nvPr>
        </p:nvSpPr>
        <p:spPr/>
        <p:txBody>
          <a:bodyPr/>
          <a:lstStyle/>
          <a:p>
            <a:r>
              <a:rPr lang="en-US" dirty="0"/>
              <a:t>What’s New [3]</a:t>
            </a:r>
          </a:p>
        </p:txBody>
      </p:sp>
      <p:sp>
        <p:nvSpPr>
          <p:cNvPr id="4" name="Date Placeholder 3">
            <a:extLst>
              <a:ext uri="{FF2B5EF4-FFF2-40B4-BE49-F238E27FC236}">
                <a16:creationId xmlns:a16="http://schemas.microsoft.com/office/drawing/2014/main" id="{BDAC562D-5622-2843-B0B2-7643B63CE9BC}"/>
              </a:ext>
            </a:extLst>
          </p:cNvPr>
          <p:cNvSpPr>
            <a:spLocks noGrp="1"/>
          </p:cNvSpPr>
          <p:nvPr>
            <p:ph type="dt" sz="half" idx="10"/>
          </p:nvPr>
        </p:nvSpPr>
        <p:spPr/>
        <p:txBody>
          <a:bodyPr/>
          <a:lstStyle/>
          <a:p>
            <a:pPr>
              <a:defRPr/>
            </a:pPr>
            <a:r>
              <a:rPr lang="en-US" dirty="0"/>
              <a:t>Standards Board</a:t>
            </a:r>
          </a:p>
          <a:p>
            <a:pPr>
              <a:defRPr/>
            </a:pPr>
            <a:r>
              <a:rPr lang="en-US" dirty="0"/>
              <a:t>July 31, 2020</a:t>
            </a:r>
          </a:p>
        </p:txBody>
      </p:sp>
      <p:sp>
        <p:nvSpPr>
          <p:cNvPr id="5" name="Footer Placeholder 4">
            <a:extLst>
              <a:ext uri="{FF2B5EF4-FFF2-40B4-BE49-F238E27FC236}">
                <a16:creationId xmlns:a16="http://schemas.microsoft.com/office/drawing/2014/main" id="{CDA78493-8026-0147-B565-767DC20C7EA0}"/>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52BA2B82-BA53-BF4A-B8DF-5A6AE4F56BF2}"/>
              </a:ext>
            </a:extLst>
          </p:cNvPr>
          <p:cNvSpPr>
            <a:spLocks noGrp="1"/>
          </p:cNvSpPr>
          <p:nvPr>
            <p:ph type="sldNum" sz="quarter" idx="12"/>
          </p:nvPr>
        </p:nvSpPr>
        <p:spPr/>
        <p:txBody>
          <a:bodyPr/>
          <a:lstStyle/>
          <a:p>
            <a:pPr>
              <a:defRPr/>
            </a:pPr>
            <a:fld id="{840F9FDD-1BC9-FC42-BCBB-B12E57ECB439}" type="slidenum">
              <a:rPr lang="en-US" smtClean="0"/>
              <a:pPr>
                <a:defRPr/>
              </a:pPr>
              <a:t>13</a:t>
            </a:fld>
            <a:endParaRPr lang="en-US" dirty="0"/>
          </a:p>
        </p:txBody>
      </p:sp>
    </p:spTree>
    <p:extLst>
      <p:ext uri="{BB962C8B-B14F-4D97-AF65-F5344CB8AC3E}">
        <p14:creationId xmlns:p14="http://schemas.microsoft.com/office/powerpoint/2010/main" val="1616214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4A14CE-964A-4040-AAD3-BA4775D32B4F}"/>
              </a:ext>
            </a:extLst>
          </p:cNvPr>
          <p:cNvSpPr>
            <a:spLocks noGrp="1"/>
          </p:cNvSpPr>
          <p:nvPr>
            <p:ph idx="1"/>
          </p:nvPr>
        </p:nvSpPr>
        <p:spPr>
          <a:xfrm>
            <a:off x="457200" y="1905000"/>
            <a:ext cx="8229600" cy="4343400"/>
          </a:xfrm>
        </p:spPr>
        <p:txBody>
          <a:bodyPr>
            <a:noAutofit/>
          </a:bodyPr>
          <a:lstStyle/>
          <a:p>
            <a:pPr lvl="0"/>
            <a:r>
              <a:rPr lang="en-US" sz="1800" dirty="0"/>
              <a:t>Ensure that requirements work well with early voting and that voting methods include newer methods, such as rank choice voting</a:t>
            </a:r>
          </a:p>
          <a:p>
            <a:pPr lvl="0"/>
            <a:r>
              <a:rPr lang="en-US" sz="1800" dirty="0"/>
              <a:t>L&amp;A testing and whether a different method for testing election setup is preferred.</a:t>
            </a:r>
          </a:p>
          <a:p>
            <a:pPr lvl="0"/>
            <a:r>
              <a:rPr lang="en-US" sz="1800" dirty="0"/>
              <a:t>Testability</a:t>
            </a:r>
          </a:p>
          <a:p>
            <a:pPr lvl="1"/>
            <a:r>
              <a:rPr lang="en-US" sz="1400" dirty="0"/>
              <a:t>TDP, QA/CM: Are the requirements sufficient to test voting systems</a:t>
            </a:r>
          </a:p>
          <a:p>
            <a:pPr lvl="2"/>
            <a:r>
              <a:rPr lang="en-US" sz="1100" dirty="0"/>
              <a:t>General guidelines in VVSG </a:t>
            </a:r>
          </a:p>
          <a:p>
            <a:pPr lvl="2"/>
            <a:r>
              <a:rPr lang="en-US" sz="1100" dirty="0"/>
              <a:t>Specifics to be defined in EAC manuals, which are not yet complete </a:t>
            </a:r>
          </a:p>
          <a:p>
            <a:pPr lvl="1"/>
            <a:r>
              <a:rPr lang="en-US" sz="1400" dirty="0"/>
              <a:t>Requirements on programming languages and coding conventions</a:t>
            </a:r>
          </a:p>
          <a:p>
            <a:pPr lvl="2"/>
            <a:r>
              <a:rPr lang="en-US" sz="1100" dirty="0"/>
              <a:t>Modern programming practices, latest standards (NIST)</a:t>
            </a:r>
          </a:p>
          <a:p>
            <a:pPr lvl="2"/>
            <a:r>
              <a:rPr lang="en-US" sz="1100" dirty="0"/>
              <a:t>Prescriptive (labs)</a:t>
            </a:r>
          </a:p>
          <a:p>
            <a:pPr lvl="2"/>
            <a:r>
              <a:rPr lang="en-US" sz="1100" dirty="0"/>
              <a:t>Flexible (manufacturers) </a:t>
            </a:r>
          </a:p>
          <a:p>
            <a:pPr marL="0" indent="0">
              <a:buNone/>
            </a:pPr>
            <a:endParaRPr lang="en-US" sz="900" dirty="0"/>
          </a:p>
          <a:p>
            <a:r>
              <a:rPr lang="en-US" sz="1800" dirty="0"/>
              <a:t>Use of COTS</a:t>
            </a:r>
          </a:p>
          <a:p>
            <a:pPr lvl="1"/>
            <a:r>
              <a:rPr lang="en-US" sz="1050" dirty="0"/>
              <a:t>Integrity/accuracy requirements may be too stringent for COTS</a:t>
            </a:r>
          </a:p>
          <a:p>
            <a:pPr lvl="1"/>
            <a:r>
              <a:rPr lang="en-US" sz="1050" dirty="0"/>
              <a:t>Traditional power/temperature testing based on mil-spec, may be inappropriate for COTS</a:t>
            </a:r>
          </a:p>
          <a:p>
            <a:pPr lvl="1"/>
            <a:r>
              <a:rPr lang="en-US" sz="1050" dirty="0"/>
              <a:t>If COTS need updating, who is responsible, how should relate to cert, supply-chain, compatibility with VVSG/system, etc.</a:t>
            </a:r>
          </a:p>
          <a:p>
            <a:pPr lvl="1"/>
            <a:r>
              <a:rPr lang="en-US" sz="1050" dirty="0"/>
              <a:t>Traditional systems - 10 year availability; COTS (e.g., laptops, etc.)/consumables much less (2-3 years), need to manage distinctions there, can affect supply chains, warranties, </a:t>
            </a:r>
            <a:r>
              <a:rPr lang="en-US" sz="1050" dirty="0" err="1"/>
              <a:t>etc</a:t>
            </a:r>
            <a:br>
              <a:rPr lang="en-US" sz="700" dirty="0"/>
            </a:br>
            <a:endParaRPr lang="en-US" sz="700" dirty="0"/>
          </a:p>
          <a:p>
            <a:endParaRPr lang="en-US" dirty="0"/>
          </a:p>
        </p:txBody>
      </p:sp>
      <p:sp>
        <p:nvSpPr>
          <p:cNvPr id="3" name="Title 2">
            <a:extLst>
              <a:ext uri="{FF2B5EF4-FFF2-40B4-BE49-F238E27FC236}">
                <a16:creationId xmlns:a16="http://schemas.microsoft.com/office/drawing/2014/main" id="{5AC4928A-E2A0-E84A-87DA-95292FE3C09A}"/>
              </a:ext>
            </a:extLst>
          </p:cNvPr>
          <p:cNvSpPr>
            <a:spLocks noGrp="1"/>
          </p:cNvSpPr>
          <p:nvPr>
            <p:ph type="title"/>
          </p:nvPr>
        </p:nvSpPr>
        <p:spPr>
          <a:xfrm>
            <a:off x="457200" y="914400"/>
            <a:ext cx="8229600" cy="1143000"/>
          </a:xfrm>
        </p:spPr>
        <p:txBody>
          <a:bodyPr/>
          <a:lstStyle/>
          <a:p>
            <a:r>
              <a:rPr lang="en-US" dirty="0"/>
              <a:t>Comments: P1-P2</a:t>
            </a:r>
          </a:p>
        </p:txBody>
      </p:sp>
      <p:sp>
        <p:nvSpPr>
          <p:cNvPr id="4" name="Date Placeholder 3">
            <a:extLst>
              <a:ext uri="{FF2B5EF4-FFF2-40B4-BE49-F238E27FC236}">
                <a16:creationId xmlns:a16="http://schemas.microsoft.com/office/drawing/2014/main" id="{C34E10CE-2239-954C-A5B3-4F313AF5CBD9}"/>
              </a:ext>
            </a:extLst>
          </p:cNvPr>
          <p:cNvSpPr>
            <a:spLocks noGrp="1"/>
          </p:cNvSpPr>
          <p:nvPr>
            <p:ph type="dt" sz="half" idx="10"/>
          </p:nvPr>
        </p:nvSpPr>
        <p:spPr/>
        <p:txBody>
          <a:bodyPr/>
          <a:lstStyle/>
          <a:p>
            <a:pPr>
              <a:defRPr/>
            </a:pPr>
            <a:r>
              <a:rPr lang="en-US" dirty="0"/>
              <a:t>Standards Board Meeting  </a:t>
            </a:r>
          </a:p>
          <a:p>
            <a:pPr>
              <a:defRPr/>
            </a:pPr>
            <a:r>
              <a:rPr lang="en-US" dirty="0"/>
              <a:t>July 31, 2020</a:t>
            </a:r>
          </a:p>
        </p:txBody>
      </p:sp>
      <p:sp>
        <p:nvSpPr>
          <p:cNvPr id="5" name="Footer Placeholder 4">
            <a:extLst>
              <a:ext uri="{FF2B5EF4-FFF2-40B4-BE49-F238E27FC236}">
                <a16:creationId xmlns:a16="http://schemas.microsoft.com/office/drawing/2014/main" id="{52D7E559-B02A-C246-92DB-381C1DDC02F7}"/>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A461D76B-CCD0-AD42-A8DC-710D75DE8781}"/>
              </a:ext>
            </a:extLst>
          </p:cNvPr>
          <p:cNvSpPr>
            <a:spLocks noGrp="1"/>
          </p:cNvSpPr>
          <p:nvPr>
            <p:ph type="sldNum" sz="quarter" idx="12"/>
          </p:nvPr>
        </p:nvSpPr>
        <p:spPr/>
        <p:txBody>
          <a:bodyPr/>
          <a:lstStyle/>
          <a:p>
            <a:pPr>
              <a:defRPr/>
            </a:pPr>
            <a:fld id="{840F9FDD-1BC9-FC42-BCBB-B12E57ECB439}" type="slidenum">
              <a:rPr lang="en-US" smtClean="0"/>
              <a:pPr>
                <a:defRPr/>
              </a:pPr>
              <a:t>14</a:t>
            </a:fld>
            <a:endParaRPr lang="en-US" dirty="0"/>
          </a:p>
        </p:txBody>
      </p:sp>
    </p:spTree>
    <p:extLst>
      <p:ext uri="{BB962C8B-B14F-4D97-AF65-F5344CB8AC3E}">
        <p14:creationId xmlns:p14="http://schemas.microsoft.com/office/powerpoint/2010/main" val="823232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4A14CE-964A-4040-AAD3-BA4775D32B4F}"/>
              </a:ext>
            </a:extLst>
          </p:cNvPr>
          <p:cNvSpPr>
            <a:spLocks noGrp="1"/>
          </p:cNvSpPr>
          <p:nvPr>
            <p:ph idx="1"/>
          </p:nvPr>
        </p:nvSpPr>
        <p:spPr>
          <a:xfrm>
            <a:off x="442175" y="1905000"/>
            <a:ext cx="8229600" cy="4343400"/>
          </a:xfrm>
        </p:spPr>
        <p:txBody>
          <a:bodyPr>
            <a:noAutofit/>
          </a:bodyPr>
          <a:lstStyle/>
          <a:p>
            <a:pPr marL="0" indent="0">
              <a:buNone/>
            </a:pPr>
            <a:r>
              <a:rPr lang="en-US" sz="2000" i="1" dirty="0"/>
              <a:t>D</a:t>
            </a:r>
            <a:r>
              <a:rPr lang="en-US" sz="1800" i="1" dirty="0"/>
              <a:t>ocumentation</a:t>
            </a:r>
          </a:p>
          <a:p>
            <a:pPr lvl="1"/>
            <a:r>
              <a:rPr lang="en-US" sz="1600" dirty="0"/>
              <a:t>Place all documentation in one area</a:t>
            </a:r>
          </a:p>
          <a:p>
            <a:pPr lvl="1"/>
            <a:r>
              <a:rPr lang="en-US" sz="1600" dirty="0"/>
              <a:t>Proprietary event codes used in logging should not be open and freely available</a:t>
            </a:r>
          </a:p>
          <a:p>
            <a:pPr lvl="1"/>
            <a:r>
              <a:rPr lang="en-US" sz="1600" dirty="0"/>
              <a:t>Marginal Marks - scanning thresholds documented and publicly available, that is, what constitutes a valid mark vs marginal/ambiguous</a:t>
            </a:r>
          </a:p>
          <a:p>
            <a:pPr marL="0" indent="0">
              <a:buNone/>
            </a:pPr>
            <a:r>
              <a:rPr lang="en-US" sz="1800" i="1" dirty="0"/>
              <a:t> COTS</a:t>
            </a:r>
          </a:p>
          <a:p>
            <a:pPr lvl="1"/>
            <a:r>
              <a:rPr lang="en-US" sz="1600" dirty="0"/>
              <a:t>Overly restrictive and not necessary for test labs to procure the COTS components prior to testing</a:t>
            </a:r>
          </a:p>
          <a:p>
            <a:pPr marL="0" indent="0">
              <a:buNone/>
            </a:pPr>
            <a:r>
              <a:rPr lang="en-US" sz="1800" dirty="0"/>
              <a:t> </a:t>
            </a:r>
            <a:r>
              <a:rPr lang="en-US" sz="1800" i="1" dirty="0"/>
              <a:t>Common Data Formats</a:t>
            </a:r>
          </a:p>
          <a:p>
            <a:pPr lvl="1"/>
            <a:r>
              <a:rPr lang="en-US" sz="1600" dirty="0"/>
              <a:t>Should not be required at all</a:t>
            </a:r>
          </a:p>
          <a:p>
            <a:pPr lvl="1"/>
            <a:r>
              <a:rPr lang="en-US" sz="1600" dirty="0"/>
              <a:t>Only be required of the voting system, not for export of CVR from vote capture or import of election setup data for election setup functions</a:t>
            </a:r>
          </a:p>
          <a:p>
            <a:pPr marL="0" indent="0">
              <a:buNone/>
            </a:pPr>
            <a:r>
              <a:rPr lang="en-US" sz="1800" i="1" dirty="0"/>
              <a:t>HW Interfaces </a:t>
            </a:r>
          </a:p>
          <a:p>
            <a:pPr lvl="1"/>
            <a:r>
              <a:rPr lang="en-US" sz="1600" dirty="0"/>
              <a:t>Proprietary over standard HW interfaces</a:t>
            </a:r>
          </a:p>
        </p:txBody>
      </p:sp>
      <p:sp>
        <p:nvSpPr>
          <p:cNvPr id="3" name="Title 2">
            <a:extLst>
              <a:ext uri="{FF2B5EF4-FFF2-40B4-BE49-F238E27FC236}">
                <a16:creationId xmlns:a16="http://schemas.microsoft.com/office/drawing/2014/main" id="{5AC4928A-E2A0-E84A-87DA-95292FE3C09A}"/>
              </a:ext>
            </a:extLst>
          </p:cNvPr>
          <p:cNvSpPr>
            <a:spLocks noGrp="1"/>
          </p:cNvSpPr>
          <p:nvPr>
            <p:ph type="title"/>
          </p:nvPr>
        </p:nvSpPr>
        <p:spPr>
          <a:xfrm>
            <a:off x="457200" y="914400"/>
            <a:ext cx="8229600" cy="1143000"/>
          </a:xfrm>
        </p:spPr>
        <p:txBody>
          <a:bodyPr/>
          <a:lstStyle/>
          <a:p>
            <a:r>
              <a:rPr lang="en-US" dirty="0"/>
              <a:t>Comments: P3-P4</a:t>
            </a:r>
          </a:p>
        </p:txBody>
      </p:sp>
      <p:sp>
        <p:nvSpPr>
          <p:cNvPr id="4" name="Date Placeholder 3">
            <a:extLst>
              <a:ext uri="{FF2B5EF4-FFF2-40B4-BE49-F238E27FC236}">
                <a16:creationId xmlns:a16="http://schemas.microsoft.com/office/drawing/2014/main" id="{C34E10CE-2239-954C-A5B3-4F313AF5CBD9}"/>
              </a:ext>
            </a:extLst>
          </p:cNvPr>
          <p:cNvSpPr>
            <a:spLocks noGrp="1"/>
          </p:cNvSpPr>
          <p:nvPr>
            <p:ph type="dt" sz="half" idx="10"/>
          </p:nvPr>
        </p:nvSpPr>
        <p:spPr/>
        <p:txBody>
          <a:bodyPr/>
          <a:lstStyle/>
          <a:p>
            <a:pPr>
              <a:defRPr/>
            </a:pPr>
            <a:r>
              <a:rPr lang="en-US" dirty="0"/>
              <a:t>Standards Board Meeting  </a:t>
            </a:r>
          </a:p>
          <a:p>
            <a:pPr>
              <a:defRPr/>
            </a:pPr>
            <a:r>
              <a:rPr lang="en-US" dirty="0"/>
              <a:t>July 31, 2020</a:t>
            </a:r>
          </a:p>
        </p:txBody>
      </p:sp>
      <p:sp>
        <p:nvSpPr>
          <p:cNvPr id="5" name="Footer Placeholder 4">
            <a:extLst>
              <a:ext uri="{FF2B5EF4-FFF2-40B4-BE49-F238E27FC236}">
                <a16:creationId xmlns:a16="http://schemas.microsoft.com/office/drawing/2014/main" id="{52D7E559-B02A-C246-92DB-381C1DDC02F7}"/>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A461D76B-CCD0-AD42-A8DC-710D75DE8781}"/>
              </a:ext>
            </a:extLst>
          </p:cNvPr>
          <p:cNvSpPr>
            <a:spLocks noGrp="1"/>
          </p:cNvSpPr>
          <p:nvPr>
            <p:ph type="sldNum" sz="quarter" idx="12"/>
          </p:nvPr>
        </p:nvSpPr>
        <p:spPr/>
        <p:txBody>
          <a:bodyPr/>
          <a:lstStyle/>
          <a:p>
            <a:pPr>
              <a:defRPr/>
            </a:pPr>
            <a:fld id="{840F9FDD-1BC9-FC42-BCBB-B12E57ECB439}" type="slidenum">
              <a:rPr lang="en-US" smtClean="0"/>
              <a:pPr>
                <a:defRPr/>
              </a:pPr>
              <a:t>15</a:t>
            </a:fld>
            <a:endParaRPr lang="en-US" dirty="0"/>
          </a:p>
        </p:txBody>
      </p:sp>
    </p:spTree>
    <p:extLst>
      <p:ext uri="{BB962C8B-B14F-4D97-AF65-F5344CB8AC3E}">
        <p14:creationId xmlns:p14="http://schemas.microsoft.com/office/powerpoint/2010/main" val="2091207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4A14CE-964A-4040-AAD3-BA4775D32B4F}"/>
              </a:ext>
            </a:extLst>
          </p:cNvPr>
          <p:cNvSpPr>
            <a:spLocks noGrp="1"/>
          </p:cNvSpPr>
          <p:nvPr>
            <p:ph idx="1"/>
          </p:nvPr>
        </p:nvSpPr>
        <p:spPr>
          <a:xfrm>
            <a:off x="457200" y="2054180"/>
            <a:ext cx="8229600" cy="4343400"/>
          </a:xfrm>
        </p:spPr>
        <p:txBody>
          <a:bodyPr>
            <a:normAutofit/>
          </a:bodyPr>
          <a:lstStyle/>
          <a:p>
            <a:r>
              <a:rPr lang="en-US" sz="2000" dirty="0"/>
              <a:t>Emphasizes security to the detriment of accessibility</a:t>
            </a:r>
          </a:p>
          <a:p>
            <a:pPr lvl="1"/>
            <a:r>
              <a:rPr lang="en-US" sz="2000" dirty="0"/>
              <a:t>Paper ballots adds complexity to the accessible ballot marking devices </a:t>
            </a:r>
          </a:p>
          <a:p>
            <a:pPr lvl="1"/>
            <a:r>
              <a:rPr lang="en-US" sz="2000" dirty="0"/>
              <a:t>Fully accessible, paper-based voting has not come to fruition</a:t>
            </a:r>
          </a:p>
          <a:p>
            <a:r>
              <a:rPr lang="en-US" sz="2000" dirty="0"/>
              <a:t>Opinions on </a:t>
            </a:r>
            <a:r>
              <a:rPr lang="en-US" sz="2000" i="1" dirty="0"/>
              <a:t>reporting</a:t>
            </a:r>
            <a:r>
              <a:rPr lang="en-US" sz="2000" dirty="0"/>
              <a:t> on user-centered design process </a:t>
            </a:r>
          </a:p>
          <a:p>
            <a:pPr lvl="1"/>
            <a:r>
              <a:rPr lang="en-US" sz="2000" dirty="0"/>
              <a:t>UCD could replace current prescriptive requirements</a:t>
            </a:r>
          </a:p>
          <a:p>
            <a:pPr lvl="1"/>
            <a:r>
              <a:rPr lang="en-US" sz="2000" dirty="0"/>
              <a:t>Some confusion about how report is evaluated, what best practices are, and how it could be applied to updates to existing systems</a:t>
            </a:r>
          </a:p>
        </p:txBody>
      </p:sp>
      <p:sp>
        <p:nvSpPr>
          <p:cNvPr id="3" name="Title 2">
            <a:extLst>
              <a:ext uri="{FF2B5EF4-FFF2-40B4-BE49-F238E27FC236}">
                <a16:creationId xmlns:a16="http://schemas.microsoft.com/office/drawing/2014/main" id="{5AC4928A-E2A0-E84A-87DA-95292FE3C09A}"/>
              </a:ext>
            </a:extLst>
          </p:cNvPr>
          <p:cNvSpPr>
            <a:spLocks noGrp="1"/>
          </p:cNvSpPr>
          <p:nvPr>
            <p:ph type="title"/>
          </p:nvPr>
        </p:nvSpPr>
        <p:spPr/>
        <p:txBody>
          <a:bodyPr/>
          <a:lstStyle/>
          <a:p>
            <a:r>
              <a:rPr lang="en-US" dirty="0"/>
              <a:t>Comments: P5-P8</a:t>
            </a:r>
          </a:p>
        </p:txBody>
      </p:sp>
      <p:sp>
        <p:nvSpPr>
          <p:cNvPr id="4" name="Date Placeholder 3">
            <a:extLst>
              <a:ext uri="{FF2B5EF4-FFF2-40B4-BE49-F238E27FC236}">
                <a16:creationId xmlns:a16="http://schemas.microsoft.com/office/drawing/2014/main" id="{C34E10CE-2239-954C-A5B3-4F313AF5CBD9}"/>
              </a:ext>
            </a:extLst>
          </p:cNvPr>
          <p:cNvSpPr>
            <a:spLocks noGrp="1"/>
          </p:cNvSpPr>
          <p:nvPr>
            <p:ph type="dt" sz="half" idx="10"/>
          </p:nvPr>
        </p:nvSpPr>
        <p:spPr/>
        <p:txBody>
          <a:bodyPr/>
          <a:lstStyle/>
          <a:p>
            <a:pPr>
              <a:defRPr/>
            </a:pPr>
            <a:r>
              <a:rPr lang="en-US" dirty="0"/>
              <a:t>Standards Board Meeting  </a:t>
            </a:r>
          </a:p>
          <a:p>
            <a:pPr>
              <a:defRPr/>
            </a:pPr>
            <a:r>
              <a:rPr lang="en-US" dirty="0"/>
              <a:t>July 31, 2020</a:t>
            </a:r>
          </a:p>
        </p:txBody>
      </p:sp>
      <p:sp>
        <p:nvSpPr>
          <p:cNvPr id="5" name="Footer Placeholder 4">
            <a:extLst>
              <a:ext uri="{FF2B5EF4-FFF2-40B4-BE49-F238E27FC236}">
                <a16:creationId xmlns:a16="http://schemas.microsoft.com/office/drawing/2014/main" id="{52D7E559-B02A-C246-92DB-381C1DDC02F7}"/>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A461D76B-CCD0-AD42-A8DC-710D75DE8781}"/>
              </a:ext>
            </a:extLst>
          </p:cNvPr>
          <p:cNvSpPr>
            <a:spLocks noGrp="1"/>
          </p:cNvSpPr>
          <p:nvPr>
            <p:ph type="sldNum" sz="quarter" idx="12"/>
          </p:nvPr>
        </p:nvSpPr>
        <p:spPr/>
        <p:txBody>
          <a:bodyPr/>
          <a:lstStyle/>
          <a:p>
            <a:pPr>
              <a:defRPr/>
            </a:pPr>
            <a:fld id="{840F9FDD-1BC9-FC42-BCBB-B12E57ECB439}" type="slidenum">
              <a:rPr lang="en-US" smtClean="0"/>
              <a:pPr>
                <a:defRPr/>
              </a:pPr>
              <a:t>16</a:t>
            </a:fld>
            <a:endParaRPr lang="en-US" dirty="0"/>
          </a:p>
        </p:txBody>
      </p:sp>
    </p:spTree>
    <p:extLst>
      <p:ext uri="{BB962C8B-B14F-4D97-AF65-F5344CB8AC3E}">
        <p14:creationId xmlns:p14="http://schemas.microsoft.com/office/powerpoint/2010/main" val="3934565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4A14CE-964A-4040-AAD3-BA4775D32B4F}"/>
              </a:ext>
            </a:extLst>
          </p:cNvPr>
          <p:cNvSpPr>
            <a:spLocks noGrp="1"/>
          </p:cNvSpPr>
          <p:nvPr>
            <p:ph idx="1"/>
          </p:nvPr>
        </p:nvSpPr>
        <p:spPr/>
        <p:txBody>
          <a:bodyPr>
            <a:normAutofit/>
          </a:bodyPr>
          <a:lstStyle/>
          <a:p>
            <a:pPr marL="0" indent="0">
              <a:buNone/>
            </a:pPr>
            <a:r>
              <a:rPr lang="en-US" sz="2000" u="sng" dirty="0"/>
              <a:t>Requests for Additional Clarification</a:t>
            </a:r>
          </a:p>
          <a:p>
            <a:r>
              <a:rPr lang="en-US" sz="2000" dirty="0"/>
              <a:t>One accessible machine per polling place encourages segregation and does not ensure privacy. </a:t>
            </a:r>
          </a:p>
          <a:p>
            <a:r>
              <a:rPr lang="en-US" sz="2000" dirty="0"/>
              <a:t>VVSG 2.0 does not adequately address remote accessible ballot marking; must describe how remote digital ballot marking must be provided to ensure accessibility of paper-based vote-by-mail systems. </a:t>
            </a:r>
          </a:p>
          <a:p>
            <a:r>
              <a:rPr lang="en-US" sz="2000" dirty="0"/>
              <a:t>Require accessible ballot marking, verification and casting (not just ballot marking) be available by a date certain or when any significant voting system change is implemented (whichever is earlier).</a:t>
            </a:r>
          </a:p>
        </p:txBody>
      </p:sp>
      <p:sp>
        <p:nvSpPr>
          <p:cNvPr id="3" name="Title 2">
            <a:extLst>
              <a:ext uri="{FF2B5EF4-FFF2-40B4-BE49-F238E27FC236}">
                <a16:creationId xmlns:a16="http://schemas.microsoft.com/office/drawing/2014/main" id="{5AC4928A-E2A0-E84A-87DA-95292FE3C09A}"/>
              </a:ext>
            </a:extLst>
          </p:cNvPr>
          <p:cNvSpPr>
            <a:spLocks noGrp="1"/>
          </p:cNvSpPr>
          <p:nvPr>
            <p:ph type="title"/>
          </p:nvPr>
        </p:nvSpPr>
        <p:spPr/>
        <p:txBody>
          <a:bodyPr/>
          <a:lstStyle/>
          <a:p>
            <a:r>
              <a:rPr lang="en-US" dirty="0"/>
              <a:t>Comments: P5-P8 (cont.)</a:t>
            </a:r>
          </a:p>
        </p:txBody>
      </p:sp>
      <p:sp>
        <p:nvSpPr>
          <p:cNvPr id="4" name="Date Placeholder 3">
            <a:extLst>
              <a:ext uri="{FF2B5EF4-FFF2-40B4-BE49-F238E27FC236}">
                <a16:creationId xmlns:a16="http://schemas.microsoft.com/office/drawing/2014/main" id="{C34E10CE-2239-954C-A5B3-4F313AF5CBD9}"/>
              </a:ext>
            </a:extLst>
          </p:cNvPr>
          <p:cNvSpPr>
            <a:spLocks noGrp="1"/>
          </p:cNvSpPr>
          <p:nvPr>
            <p:ph type="dt" sz="half" idx="10"/>
          </p:nvPr>
        </p:nvSpPr>
        <p:spPr/>
        <p:txBody>
          <a:bodyPr/>
          <a:lstStyle/>
          <a:p>
            <a:pPr>
              <a:defRPr/>
            </a:pPr>
            <a:r>
              <a:rPr lang="en-US" dirty="0"/>
              <a:t>Standards Board Meeting  </a:t>
            </a:r>
          </a:p>
          <a:p>
            <a:pPr>
              <a:defRPr/>
            </a:pPr>
            <a:r>
              <a:rPr lang="en-US" dirty="0"/>
              <a:t>July 31, 2020</a:t>
            </a:r>
          </a:p>
        </p:txBody>
      </p:sp>
      <p:sp>
        <p:nvSpPr>
          <p:cNvPr id="5" name="Footer Placeholder 4">
            <a:extLst>
              <a:ext uri="{FF2B5EF4-FFF2-40B4-BE49-F238E27FC236}">
                <a16:creationId xmlns:a16="http://schemas.microsoft.com/office/drawing/2014/main" id="{52D7E559-B02A-C246-92DB-381C1DDC02F7}"/>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A461D76B-CCD0-AD42-A8DC-710D75DE8781}"/>
              </a:ext>
            </a:extLst>
          </p:cNvPr>
          <p:cNvSpPr>
            <a:spLocks noGrp="1"/>
          </p:cNvSpPr>
          <p:nvPr>
            <p:ph type="sldNum" sz="quarter" idx="12"/>
          </p:nvPr>
        </p:nvSpPr>
        <p:spPr/>
        <p:txBody>
          <a:bodyPr/>
          <a:lstStyle/>
          <a:p>
            <a:pPr>
              <a:defRPr/>
            </a:pPr>
            <a:fld id="{840F9FDD-1BC9-FC42-BCBB-B12E57ECB439}" type="slidenum">
              <a:rPr lang="en-US" smtClean="0"/>
              <a:pPr>
                <a:defRPr/>
              </a:pPr>
              <a:t>17</a:t>
            </a:fld>
            <a:endParaRPr lang="en-US" dirty="0"/>
          </a:p>
        </p:txBody>
      </p:sp>
    </p:spTree>
    <p:extLst>
      <p:ext uri="{BB962C8B-B14F-4D97-AF65-F5344CB8AC3E}">
        <p14:creationId xmlns:p14="http://schemas.microsoft.com/office/powerpoint/2010/main" val="15653913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FDF450-3F8F-8F44-BE46-F1838997C2CE}"/>
              </a:ext>
            </a:extLst>
          </p:cNvPr>
          <p:cNvSpPr>
            <a:spLocks noGrp="1"/>
          </p:cNvSpPr>
          <p:nvPr>
            <p:ph idx="1"/>
          </p:nvPr>
        </p:nvSpPr>
        <p:spPr>
          <a:xfrm>
            <a:off x="457200" y="1981200"/>
            <a:ext cx="8229600" cy="4343400"/>
          </a:xfrm>
        </p:spPr>
        <p:txBody>
          <a:bodyPr>
            <a:noAutofit/>
          </a:bodyPr>
          <a:lstStyle/>
          <a:p>
            <a:pPr marL="0" indent="0">
              <a:buNone/>
            </a:pPr>
            <a:r>
              <a:rPr lang="en-US" sz="1800" i="1" dirty="0"/>
              <a:t>Accessibility Concerns</a:t>
            </a:r>
          </a:p>
          <a:p>
            <a:pPr lvl="1"/>
            <a:r>
              <a:rPr lang="en-US" sz="1600" dirty="0"/>
              <a:t>Auditable requirements clearly state a method to provide compliance for universally-accessible hybrid system solutions</a:t>
            </a:r>
          </a:p>
          <a:p>
            <a:pPr lvl="1"/>
            <a:r>
              <a:rPr lang="en-US" sz="1600" dirty="0"/>
              <a:t>Ballot secrecy requirements include that all systems must use the same paper size/style. Accessible systems should not require a different size paper</a:t>
            </a:r>
            <a:endParaRPr lang="en-US" sz="1800" i="1" dirty="0"/>
          </a:p>
          <a:p>
            <a:pPr marL="0" indent="0">
              <a:buNone/>
            </a:pPr>
            <a:r>
              <a:rPr lang="en-US" sz="1800" i="1" dirty="0"/>
              <a:t>Cost Concerns</a:t>
            </a:r>
            <a:endParaRPr lang="en-US" sz="1600" dirty="0"/>
          </a:p>
          <a:p>
            <a:pPr lvl="1"/>
            <a:r>
              <a:rPr lang="en-US" sz="1600" dirty="0"/>
              <a:t>Auditable requirements that restrict the voting systems ability to print in a specific area could require election officials to purchase new systems</a:t>
            </a:r>
          </a:p>
          <a:p>
            <a:pPr lvl="1"/>
            <a:r>
              <a:rPr lang="en-US" sz="1600" dirty="0"/>
              <a:t>The requirement for the “Unauthorized physical access alarm”(Physical Security) will add costs to voting systems because sensors will need to be added</a:t>
            </a:r>
            <a:endParaRPr lang="en-US" sz="1400" dirty="0"/>
          </a:p>
          <a:p>
            <a:pPr marL="0" indent="0">
              <a:buNone/>
            </a:pPr>
            <a:r>
              <a:rPr lang="en-US" sz="1800" i="1" dirty="0"/>
              <a:t>Stifle Innovation</a:t>
            </a:r>
          </a:p>
          <a:p>
            <a:pPr lvl="1"/>
            <a:r>
              <a:rPr lang="en-US" sz="1800" dirty="0"/>
              <a:t>Time frames may put restrictions on the certification of systems that require a 2-year review (E2E verifiable systems)</a:t>
            </a:r>
          </a:p>
          <a:p>
            <a:pPr marL="0" indent="0">
              <a:buNone/>
            </a:pPr>
            <a:r>
              <a:rPr lang="en-US" sz="1800" i="1" dirty="0"/>
              <a:t>Wireless requirements</a:t>
            </a:r>
          </a:p>
          <a:p>
            <a:pPr lvl="1"/>
            <a:r>
              <a:rPr lang="en-US" sz="1800" dirty="0"/>
              <a:t>There is desire to keep requirements and remain firm </a:t>
            </a:r>
          </a:p>
          <a:p>
            <a:pPr marL="0" indent="0">
              <a:buNone/>
            </a:pPr>
            <a:endParaRPr lang="en-US" sz="1800" dirty="0"/>
          </a:p>
        </p:txBody>
      </p:sp>
      <p:sp>
        <p:nvSpPr>
          <p:cNvPr id="3" name="Title 2">
            <a:extLst>
              <a:ext uri="{FF2B5EF4-FFF2-40B4-BE49-F238E27FC236}">
                <a16:creationId xmlns:a16="http://schemas.microsoft.com/office/drawing/2014/main" id="{E030FBB1-DEB8-0A4D-BE6D-6E9D9439118C}"/>
              </a:ext>
            </a:extLst>
          </p:cNvPr>
          <p:cNvSpPr>
            <a:spLocks noGrp="1"/>
          </p:cNvSpPr>
          <p:nvPr>
            <p:ph type="title"/>
          </p:nvPr>
        </p:nvSpPr>
        <p:spPr/>
        <p:txBody>
          <a:bodyPr/>
          <a:lstStyle/>
          <a:p>
            <a:r>
              <a:rPr lang="en-US" dirty="0"/>
              <a:t>Security Comments: P9-P15</a:t>
            </a:r>
          </a:p>
        </p:txBody>
      </p:sp>
      <p:sp>
        <p:nvSpPr>
          <p:cNvPr id="4" name="Date Placeholder 3">
            <a:extLst>
              <a:ext uri="{FF2B5EF4-FFF2-40B4-BE49-F238E27FC236}">
                <a16:creationId xmlns:a16="http://schemas.microsoft.com/office/drawing/2014/main" id="{E23DD90A-B098-F140-8F7F-2093A9E41CBC}"/>
              </a:ext>
            </a:extLst>
          </p:cNvPr>
          <p:cNvSpPr>
            <a:spLocks noGrp="1"/>
          </p:cNvSpPr>
          <p:nvPr>
            <p:ph type="dt" sz="half" idx="10"/>
          </p:nvPr>
        </p:nvSpPr>
        <p:spPr/>
        <p:txBody>
          <a:bodyPr/>
          <a:lstStyle/>
          <a:p>
            <a:pPr>
              <a:defRPr/>
            </a:pPr>
            <a:r>
              <a:rPr lang="en-US"/>
              <a:t>Standards Board Meeting  </a:t>
            </a:r>
          </a:p>
          <a:p>
            <a:pPr>
              <a:defRPr/>
            </a:pPr>
            <a:r>
              <a:rPr lang="en-US"/>
              <a:t>July 31, 2020</a:t>
            </a:r>
            <a:endParaRPr lang="en-US" dirty="0"/>
          </a:p>
        </p:txBody>
      </p:sp>
      <p:sp>
        <p:nvSpPr>
          <p:cNvPr id="5" name="Footer Placeholder 4">
            <a:extLst>
              <a:ext uri="{FF2B5EF4-FFF2-40B4-BE49-F238E27FC236}">
                <a16:creationId xmlns:a16="http://schemas.microsoft.com/office/drawing/2014/main" id="{FFC16D5F-21F4-284E-A710-9527A5BB46BF}"/>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1048158C-F1FB-8B4F-813C-D968370F94F8}"/>
              </a:ext>
            </a:extLst>
          </p:cNvPr>
          <p:cNvSpPr>
            <a:spLocks noGrp="1"/>
          </p:cNvSpPr>
          <p:nvPr>
            <p:ph type="sldNum" sz="quarter" idx="12"/>
          </p:nvPr>
        </p:nvSpPr>
        <p:spPr/>
        <p:txBody>
          <a:bodyPr/>
          <a:lstStyle/>
          <a:p>
            <a:pPr>
              <a:defRPr/>
            </a:pPr>
            <a:fld id="{840F9FDD-1BC9-FC42-BCBB-B12E57ECB439}" type="slidenum">
              <a:rPr lang="en-US" smtClean="0"/>
              <a:pPr>
                <a:defRPr/>
              </a:pPr>
              <a:t>18</a:t>
            </a:fld>
            <a:endParaRPr lang="en-US" dirty="0"/>
          </a:p>
        </p:txBody>
      </p:sp>
    </p:spTree>
    <p:extLst>
      <p:ext uri="{BB962C8B-B14F-4D97-AF65-F5344CB8AC3E}">
        <p14:creationId xmlns:p14="http://schemas.microsoft.com/office/powerpoint/2010/main" val="37479469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60F69EA-C5F7-3D42-96AD-E85C71A8AA45}"/>
              </a:ext>
            </a:extLst>
          </p:cNvPr>
          <p:cNvSpPr>
            <a:spLocks noGrp="1"/>
          </p:cNvSpPr>
          <p:nvPr>
            <p:ph idx="1"/>
          </p:nvPr>
        </p:nvSpPr>
        <p:spPr>
          <a:xfrm>
            <a:off x="457200" y="1828800"/>
            <a:ext cx="8229600" cy="4611688"/>
          </a:xfrm>
        </p:spPr>
        <p:txBody>
          <a:bodyPr>
            <a:noAutofit/>
          </a:bodyPr>
          <a:lstStyle/>
          <a:p>
            <a:pPr marL="0" indent="0">
              <a:buNone/>
            </a:pPr>
            <a:r>
              <a:rPr lang="en-US" sz="1800" i="1" dirty="0"/>
              <a:t>Scope of requirements</a:t>
            </a:r>
            <a:endParaRPr lang="en-US" sz="1600" i="1" dirty="0"/>
          </a:p>
          <a:p>
            <a:pPr lvl="1"/>
            <a:r>
              <a:rPr lang="en-US" sz="1600" dirty="0"/>
              <a:t>Some systems mentioned (e.g., vote by mail, online systems) may or may not be in scope of the VVSG</a:t>
            </a:r>
            <a:endParaRPr lang="en-US" sz="1400" dirty="0"/>
          </a:p>
          <a:p>
            <a:pPr lvl="1"/>
            <a:r>
              <a:rPr lang="en-US" sz="1600" dirty="0"/>
              <a:t>Documentation of the # of ballots checked to reach an election-official-specified margin of error for a given contest is a policy decision and not in scope of the VVSG</a:t>
            </a:r>
            <a:endParaRPr lang="en-US" sz="1800" i="1" dirty="0"/>
          </a:p>
          <a:p>
            <a:pPr marL="0" indent="0">
              <a:buNone/>
            </a:pPr>
            <a:r>
              <a:rPr lang="en-US" sz="1800" i="1" dirty="0"/>
              <a:t>Glossary Updates</a:t>
            </a:r>
          </a:p>
          <a:p>
            <a:pPr lvl="1"/>
            <a:r>
              <a:rPr lang="en-US" sz="1600" dirty="0"/>
              <a:t>Define paper-based system and E2E verifiable systems</a:t>
            </a:r>
          </a:p>
          <a:p>
            <a:pPr marL="0" indent="0">
              <a:buNone/>
            </a:pPr>
            <a:r>
              <a:rPr lang="en-US" sz="1800" i="1" dirty="0"/>
              <a:t>Conflicting Requirements</a:t>
            </a:r>
            <a:endParaRPr lang="en-US" sz="1600" i="1" dirty="0"/>
          </a:p>
          <a:p>
            <a:pPr lvl="1"/>
            <a:r>
              <a:rPr lang="en-US" sz="1600" dirty="0"/>
              <a:t>Non-memorable identifiers may not be possible if stored in a barcode because barcodes are required to be open and interoperable. A vote may be able to obtain the identifier</a:t>
            </a:r>
            <a:endParaRPr lang="en-US" sz="1400" dirty="0"/>
          </a:p>
          <a:p>
            <a:pPr marL="0" indent="0">
              <a:buNone/>
            </a:pPr>
            <a:r>
              <a:rPr lang="en-US" sz="1800" i="1" dirty="0"/>
              <a:t>Conflicts with State laws</a:t>
            </a:r>
            <a:endParaRPr lang="en-US" sz="1600" i="1" dirty="0"/>
          </a:p>
          <a:p>
            <a:pPr lvl="1"/>
            <a:r>
              <a:rPr lang="en-US" sz="1600" dirty="0"/>
              <a:t>Some states may require direct associations to recall a voter's ballot</a:t>
            </a:r>
            <a:endParaRPr lang="en-US" sz="1400" dirty="0"/>
          </a:p>
          <a:p>
            <a:pPr marL="0" indent="0">
              <a:buNone/>
            </a:pPr>
            <a:endParaRPr lang="en-US" sz="1800" dirty="0"/>
          </a:p>
        </p:txBody>
      </p:sp>
      <p:sp>
        <p:nvSpPr>
          <p:cNvPr id="3" name="Title 2">
            <a:extLst>
              <a:ext uri="{FF2B5EF4-FFF2-40B4-BE49-F238E27FC236}">
                <a16:creationId xmlns:a16="http://schemas.microsoft.com/office/drawing/2014/main" id="{C2E07444-788D-754A-819A-7C5034CF9D5C}"/>
              </a:ext>
            </a:extLst>
          </p:cNvPr>
          <p:cNvSpPr>
            <a:spLocks noGrp="1"/>
          </p:cNvSpPr>
          <p:nvPr>
            <p:ph type="title"/>
          </p:nvPr>
        </p:nvSpPr>
        <p:spPr/>
        <p:txBody>
          <a:bodyPr>
            <a:normAutofit fontScale="90000"/>
          </a:bodyPr>
          <a:lstStyle/>
          <a:p>
            <a:r>
              <a:rPr lang="en-US" dirty="0"/>
              <a:t>Security Comments:P9-P15 (cont.)</a:t>
            </a:r>
          </a:p>
        </p:txBody>
      </p:sp>
      <p:sp>
        <p:nvSpPr>
          <p:cNvPr id="4" name="Date Placeholder 3">
            <a:extLst>
              <a:ext uri="{FF2B5EF4-FFF2-40B4-BE49-F238E27FC236}">
                <a16:creationId xmlns:a16="http://schemas.microsoft.com/office/drawing/2014/main" id="{6F358FC8-8C0C-234B-84F1-AA8709210BCB}"/>
              </a:ext>
            </a:extLst>
          </p:cNvPr>
          <p:cNvSpPr>
            <a:spLocks noGrp="1"/>
          </p:cNvSpPr>
          <p:nvPr>
            <p:ph type="dt" sz="half" idx="10"/>
          </p:nvPr>
        </p:nvSpPr>
        <p:spPr/>
        <p:txBody>
          <a:bodyPr/>
          <a:lstStyle/>
          <a:p>
            <a:pPr>
              <a:defRPr/>
            </a:pPr>
            <a:r>
              <a:rPr lang="en-US"/>
              <a:t>Standards Board Meeting  </a:t>
            </a:r>
          </a:p>
          <a:p>
            <a:pPr>
              <a:defRPr/>
            </a:pPr>
            <a:r>
              <a:rPr lang="en-US"/>
              <a:t>July 31, 2020</a:t>
            </a:r>
            <a:endParaRPr lang="en-US" dirty="0"/>
          </a:p>
        </p:txBody>
      </p:sp>
      <p:sp>
        <p:nvSpPr>
          <p:cNvPr id="5" name="Footer Placeholder 4">
            <a:extLst>
              <a:ext uri="{FF2B5EF4-FFF2-40B4-BE49-F238E27FC236}">
                <a16:creationId xmlns:a16="http://schemas.microsoft.com/office/drawing/2014/main" id="{2609AB75-4314-FC4B-8050-F07A340FABE0}"/>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0A8585EF-28EB-594A-A5B1-D9B2C4F866CF}"/>
              </a:ext>
            </a:extLst>
          </p:cNvPr>
          <p:cNvSpPr>
            <a:spLocks noGrp="1"/>
          </p:cNvSpPr>
          <p:nvPr>
            <p:ph type="sldNum" sz="quarter" idx="12"/>
          </p:nvPr>
        </p:nvSpPr>
        <p:spPr/>
        <p:txBody>
          <a:bodyPr/>
          <a:lstStyle/>
          <a:p>
            <a:pPr>
              <a:defRPr/>
            </a:pPr>
            <a:fld id="{840F9FDD-1BC9-FC42-BCBB-B12E57ECB439}" type="slidenum">
              <a:rPr lang="en-US" smtClean="0"/>
              <a:pPr>
                <a:defRPr/>
              </a:pPr>
              <a:t>19</a:t>
            </a:fld>
            <a:endParaRPr lang="en-US" dirty="0"/>
          </a:p>
        </p:txBody>
      </p:sp>
    </p:spTree>
    <p:extLst>
      <p:ext uri="{BB962C8B-B14F-4D97-AF65-F5344CB8AC3E}">
        <p14:creationId xmlns:p14="http://schemas.microsoft.com/office/powerpoint/2010/main" val="2672074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49DB1A-7D0C-9742-A35B-CA604AEF3BA6}"/>
              </a:ext>
            </a:extLst>
          </p:cNvPr>
          <p:cNvSpPr>
            <a:spLocks noGrp="1"/>
          </p:cNvSpPr>
          <p:nvPr>
            <p:ph type="dt" sz="half" idx="10"/>
          </p:nvPr>
        </p:nvSpPr>
        <p:spPr/>
        <p:txBody>
          <a:bodyPr/>
          <a:lstStyle/>
          <a:p>
            <a:pPr>
              <a:defRPr/>
            </a:pPr>
            <a:r>
              <a:rPr lang="en-US"/>
              <a:t>Standards Board Meeting  </a:t>
            </a:r>
          </a:p>
          <a:p>
            <a:pPr>
              <a:defRPr/>
            </a:pPr>
            <a:r>
              <a:rPr lang="en-US"/>
              <a:t>July 31, 2020</a:t>
            </a:r>
            <a:endParaRPr lang="en-US" dirty="0"/>
          </a:p>
        </p:txBody>
      </p:sp>
      <p:sp>
        <p:nvSpPr>
          <p:cNvPr id="5" name="Footer Placeholder 4">
            <a:extLst>
              <a:ext uri="{FF2B5EF4-FFF2-40B4-BE49-F238E27FC236}">
                <a16:creationId xmlns:a16="http://schemas.microsoft.com/office/drawing/2014/main" id="{C3320A76-0CEF-FF44-A1EC-4EC1249C87AE}"/>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E74096E6-C1AC-2241-A3C5-3B069F4C42E5}"/>
              </a:ext>
            </a:extLst>
          </p:cNvPr>
          <p:cNvSpPr>
            <a:spLocks noGrp="1"/>
          </p:cNvSpPr>
          <p:nvPr>
            <p:ph type="sldNum" sz="quarter" idx="12"/>
          </p:nvPr>
        </p:nvSpPr>
        <p:spPr/>
        <p:txBody>
          <a:bodyPr/>
          <a:lstStyle/>
          <a:p>
            <a:pPr>
              <a:defRPr/>
            </a:pPr>
            <a:fld id="{840F9FDD-1BC9-FC42-BCBB-B12E57ECB439}" type="slidenum">
              <a:rPr lang="en-US" smtClean="0"/>
              <a:pPr>
                <a:defRPr/>
              </a:pPr>
              <a:t>2</a:t>
            </a:fld>
            <a:endParaRPr lang="en-US" dirty="0"/>
          </a:p>
        </p:txBody>
      </p:sp>
      <p:graphicFrame>
        <p:nvGraphicFramePr>
          <p:cNvPr id="7" name="Diagram 6">
            <a:extLst>
              <a:ext uri="{FF2B5EF4-FFF2-40B4-BE49-F238E27FC236}">
                <a16:creationId xmlns:a16="http://schemas.microsoft.com/office/drawing/2014/main" id="{7B02B64E-E03A-E941-A222-DE4DA4B59D0A}"/>
              </a:ext>
            </a:extLst>
          </p:cNvPr>
          <p:cNvGraphicFramePr/>
          <p:nvPr/>
        </p:nvGraphicFramePr>
        <p:xfrm>
          <a:off x="609600" y="112714"/>
          <a:ext cx="7924800" cy="66325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625730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036F18-E99E-4CA6-8129-531EA76C5B0B}"/>
              </a:ext>
            </a:extLst>
          </p:cNvPr>
          <p:cNvSpPr>
            <a:spLocks noGrp="1"/>
          </p:cNvSpPr>
          <p:nvPr>
            <p:ph type="title"/>
          </p:nvPr>
        </p:nvSpPr>
        <p:spPr>
          <a:xfrm>
            <a:off x="304800" y="2876256"/>
            <a:ext cx="8229600" cy="1143000"/>
          </a:xfrm>
        </p:spPr>
        <p:txBody>
          <a:bodyPr/>
          <a:lstStyle/>
          <a:p>
            <a:pPr algn="ctr"/>
            <a:r>
              <a:rPr lang="en-US" dirty="0"/>
              <a:t>Questions?</a:t>
            </a:r>
          </a:p>
        </p:txBody>
      </p:sp>
      <p:sp>
        <p:nvSpPr>
          <p:cNvPr id="4" name="Date Placeholder 3">
            <a:extLst>
              <a:ext uri="{FF2B5EF4-FFF2-40B4-BE49-F238E27FC236}">
                <a16:creationId xmlns:a16="http://schemas.microsoft.com/office/drawing/2014/main" id="{347B2652-27CD-43DB-8EAB-294F4E004269}"/>
              </a:ext>
            </a:extLst>
          </p:cNvPr>
          <p:cNvSpPr>
            <a:spLocks noGrp="1"/>
          </p:cNvSpPr>
          <p:nvPr>
            <p:ph type="dt" sz="half" idx="10"/>
          </p:nvPr>
        </p:nvSpPr>
        <p:spPr/>
        <p:txBody>
          <a:bodyPr/>
          <a:lstStyle/>
          <a:p>
            <a:pPr>
              <a:defRPr/>
            </a:pPr>
            <a:endParaRPr lang="en-US" dirty="0"/>
          </a:p>
        </p:txBody>
      </p:sp>
      <p:sp>
        <p:nvSpPr>
          <p:cNvPr id="5" name="Footer Placeholder 4">
            <a:extLst>
              <a:ext uri="{FF2B5EF4-FFF2-40B4-BE49-F238E27FC236}">
                <a16:creationId xmlns:a16="http://schemas.microsoft.com/office/drawing/2014/main" id="{00B57E77-9341-4887-8FEA-9B27CBE764F1}"/>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2FF5B1FB-3101-4369-9402-6A7787C4BEEB}"/>
              </a:ext>
            </a:extLst>
          </p:cNvPr>
          <p:cNvSpPr>
            <a:spLocks noGrp="1"/>
          </p:cNvSpPr>
          <p:nvPr>
            <p:ph type="sldNum" sz="quarter" idx="12"/>
          </p:nvPr>
        </p:nvSpPr>
        <p:spPr/>
        <p:txBody>
          <a:bodyPr/>
          <a:lstStyle/>
          <a:p>
            <a:pPr>
              <a:defRPr/>
            </a:pPr>
            <a:fld id="{840F9FDD-1BC9-FC42-BCBB-B12E57ECB439}" type="slidenum">
              <a:rPr lang="en-US" smtClean="0"/>
              <a:pPr>
                <a:defRPr/>
              </a:pPr>
              <a:t>20</a:t>
            </a:fld>
            <a:endParaRPr lang="en-US" dirty="0"/>
          </a:p>
        </p:txBody>
      </p:sp>
    </p:spTree>
    <p:extLst>
      <p:ext uri="{BB962C8B-B14F-4D97-AF65-F5344CB8AC3E}">
        <p14:creationId xmlns:p14="http://schemas.microsoft.com/office/powerpoint/2010/main" val="1701807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A7C797-E7D2-FA49-83CE-851F04F7362C}"/>
              </a:ext>
            </a:extLst>
          </p:cNvPr>
          <p:cNvSpPr>
            <a:spLocks noGrp="1"/>
          </p:cNvSpPr>
          <p:nvPr>
            <p:ph idx="1"/>
          </p:nvPr>
        </p:nvSpPr>
        <p:spPr/>
        <p:txBody>
          <a:bodyPr>
            <a:normAutofit/>
          </a:bodyPr>
          <a:lstStyle/>
          <a:p>
            <a:pPr>
              <a:buClr>
                <a:schemeClr val="tx1"/>
              </a:buClr>
            </a:pPr>
            <a:r>
              <a:rPr lang="en-US" sz="2800" dirty="0"/>
              <a:t>The Voting System and the Process</a:t>
            </a:r>
          </a:p>
          <a:p>
            <a:pPr>
              <a:buClr>
                <a:schemeClr val="tx1"/>
              </a:buClr>
            </a:pPr>
            <a:r>
              <a:rPr lang="en-US" sz="2800" dirty="0"/>
              <a:t>What’s New</a:t>
            </a:r>
          </a:p>
          <a:p>
            <a:pPr>
              <a:buClr>
                <a:schemeClr val="tx1"/>
              </a:buClr>
            </a:pPr>
            <a:r>
              <a:rPr lang="en-US" sz="2800" dirty="0"/>
              <a:t>Comments - General Themes</a:t>
            </a:r>
          </a:p>
          <a:p>
            <a:pPr>
              <a:buClr>
                <a:schemeClr val="tx1"/>
              </a:buClr>
            </a:pPr>
            <a:r>
              <a:rPr lang="en-US" sz="2800" dirty="0"/>
              <a:t>Questions</a:t>
            </a:r>
          </a:p>
          <a:p>
            <a:pPr marL="0" indent="0">
              <a:buNone/>
            </a:pPr>
            <a:endParaRPr lang="en-US" dirty="0"/>
          </a:p>
        </p:txBody>
      </p:sp>
      <p:sp>
        <p:nvSpPr>
          <p:cNvPr id="3" name="Title 2">
            <a:extLst>
              <a:ext uri="{FF2B5EF4-FFF2-40B4-BE49-F238E27FC236}">
                <a16:creationId xmlns:a16="http://schemas.microsoft.com/office/drawing/2014/main" id="{B0431D92-D3AF-A14B-8727-966ADADA89CF}"/>
              </a:ext>
            </a:extLst>
          </p:cNvPr>
          <p:cNvSpPr>
            <a:spLocks noGrp="1"/>
          </p:cNvSpPr>
          <p:nvPr>
            <p:ph type="title"/>
          </p:nvPr>
        </p:nvSpPr>
        <p:spPr/>
        <p:txBody>
          <a:bodyPr/>
          <a:lstStyle/>
          <a:p>
            <a:r>
              <a:rPr lang="en-US" dirty="0"/>
              <a:t>Agenda </a:t>
            </a:r>
          </a:p>
        </p:txBody>
      </p:sp>
      <p:sp>
        <p:nvSpPr>
          <p:cNvPr id="5" name="Footer Placeholder 4">
            <a:extLst>
              <a:ext uri="{FF2B5EF4-FFF2-40B4-BE49-F238E27FC236}">
                <a16:creationId xmlns:a16="http://schemas.microsoft.com/office/drawing/2014/main" id="{F7258ABD-84D0-9F46-9AD0-A0E870C09266}"/>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4E475AED-594F-F54E-AAD8-A58CEDA7BEE6}"/>
              </a:ext>
            </a:extLst>
          </p:cNvPr>
          <p:cNvSpPr>
            <a:spLocks noGrp="1"/>
          </p:cNvSpPr>
          <p:nvPr>
            <p:ph type="sldNum" sz="quarter" idx="12"/>
          </p:nvPr>
        </p:nvSpPr>
        <p:spPr/>
        <p:txBody>
          <a:bodyPr/>
          <a:lstStyle/>
          <a:p>
            <a:pPr>
              <a:defRPr/>
            </a:pPr>
            <a:fld id="{840F9FDD-1BC9-FC42-BCBB-B12E57ECB439}" type="slidenum">
              <a:rPr lang="en-US" smtClean="0"/>
              <a:pPr>
                <a:defRPr/>
              </a:pPr>
              <a:t>3</a:t>
            </a:fld>
            <a:endParaRPr lang="en-US" dirty="0"/>
          </a:p>
        </p:txBody>
      </p:sp>
      <p:sp>
        <p:nvSpPr>
          <p:cNvPr id="8" name="Date Placeholder 1">
            <a:extLst>
              <a:ext uri="{FF2B5EF4-FFF2-40B4-BE49-F238E27FC236}">
                <a16:creationId xmlns:a16="http://schemas.microsoft.com/office/drawing/2014/main" id="{8B8BD338-8E3F-A741-A189-3DF33CE9CF08}"/>
              </a:ext>
            </a:extLst>
          </p:cNvPr>
          <p:cNvSpPr>
            <a:spLocks noGrp="1"/>
          </p:cNvSpPr>
          <p:nvPr>
            <p:ph type="dt" sz="half" idx="10"/>
          </p:nvPr>
        </p:nvSpPr>
        <p:spPr>
          <a:xfrm>
            <a:off x="457200" y="6440714"/>
            <a:ext cx="2514600" cy="381000"/>
          </a:xfrm>
        </p:spPr>
        <p:txBody>
          <a:bodyPr/>
          <a:lstStyle/>
          <a:p>
            <a:r>
              <a:rPr lang="en-US" dirty="0"/>
              <a:t>EAC Public Hearing March 27, 2020</a:t>
            </a:r>
          </a:p>
        </p:txBody>
      </p:sp>
    </p:spTree>
    <p:extLst>
      <p:ext uri="{BB962C8B-B14F-4D97-AF65-F5344CB8AC3E}">
        <p14:creationId xmlns:p14="http://schemas.microsoft.com/office/powerpoint/2010/main" val="760532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810000" y="4953000"/>
            <a:ext cx="5029200" cy="1752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524000" y="768626"/>
            <a:ext cx="5943600" cy="838200"/>
          </a:xfrm>
        </p:spPr>
        <p:txBody>
          <a:bodyPr>
            <a:normAutofit fontScale="90000"/>
          </a:bodyPr>
          <a:lstStyle/>
          <a:p>
            <a:r>
              <a:rPr lang="en-US" dirty="0"/>
              <a:t>VVSG 2.0 Development</a:t>
            </a:r>
          </a:p>
        </p:txBody>
      </p:sp>
      <p:graphicFrame>
        <p:nvGraphicFramePr>
          <p:cNvPr id="9" name="Diagram 8" descr="A diagram of the VVSG Development shows how the EAC is related to its standards board, the advisory board, the chair of the TGDC (who is also the NIST director), and then the relationship to NIST itself. A timeline for NIST VVSG versions 1.0, 2.0, and 1.1 is also shown in the years they were released: 2005, 2007, and 2015, respectively." title="Diagram of VVSG Development organizations"/>
          <p:cNvGraphicFramePr/>
          <p:nvPr/>
        </p:nvGraphicFramePr>
        <p:xfrm>
          <a:off x="540926" y="1676400"/>
          <a:ext cx="8153400" cy="4800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p:cNvSpPr/>
          <p:nvPr/>
        </p:nvSpPr>
        <p:spPr bwMode="auto">
          <a:xfrm>
            <a:off x="228600" y="5067300"/>
            <a:ext cx="3327196" cy="1524000"/>
          </a:xfrm>
          <a:prstGeom prst="rect">
            <a:avLst/>
          </a:prstGeom>
          <a:solidFill>
            <a:srgbClr val="00337F"/>
          </a:solidFill>
          <a:ln>
            <a:headEnd type="none" w="med" len="med"/>
            <a:tailEnd type="none" w="med" len="med"/>
          </a:ln>
        </p:spPr>
        <p:style>
          <a:lnRef idx="0">
            <a:schemeClr val="accent6"/>
          </a:lnRef>
          <a:fillRef idx="3">
            <a:schemeClr val="accent6"/>
          </a:fillRef>
          <a:effectRef idx="3">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lvl="1" indent="0" defTabSz="914400" eaLnBrk="0" fontAlgn="auto" latinLnBrk="0" hangingPunct="0">
              <a:lnSpc>
                <a:spcPct val="100000"/>
              </a:lnSpc>
              <a:spcBef>
                <a:spcPts val="0"/>
              </a:spcBef>
              <a:spcAft>
                <a:spcPts val="0"/>
              </a:spcAft>
              <a:buClrTx/>
              <a:buSzTx/>
              <a:buFontTx/>
              <a:buNone/>
              <a:tabLst/>
              <a:defRPr/>
            </a:pPr>
            <a:r>
              <a:rPr lang="en-US" b="1" i="1" kern="0" dirty="0">
                <a:solidFill>
                  <a:schemeClr val="bg1"/>
                </a:solidFill>
                <a:latin typeface="Arial" charset="0"/>
              </a:rPr>
              <a:t>VVSG 2.0 (2020) </a:t>
            </a:r>
            <a:r>
              <a:rPr kumimoji="0" lang="en-US" b="1" i="1" u="none" strike="noStrike" kern="0" cap="none" spc="0" normalizeH="0" baseline="0" noProof="0" dirty="0">
                <a:ln>
                  <a:noFill/>
                </a:ln>
                <a:solidFill>
                  <a:schemeClr val="bg1"/>
                </a:solidFill>
                <a:effectLst/>
                <a:uLnTx/>
                <a:uFillTx/>
                <a:latin typeface="Arial" charset="0"/>
                <a:ea typeface="+mn-ea"/>
                <a:cs typeface="+mn-cs"/>
              </a:rPr>
              <a:t>Guidelines </a:t>
            </a:r>
            <a:endParaRPr lang="en-US" kern="0" dirty="0">
              <a:solidFill>
                <a:schemeClr val="bg1"/>
              </a:solidFill>
              <a:latin typeface="Arial" charset="0"/>
            </a:endParaRPr>
          </a:p>
          <a:p>
            <a:pPr marL="457200" indent="-457200" eaLnBrk="0" hangingPunct="0">
              <a:buFont typeface="Wingdings" charset="2"/>
              <a:buChar char="Ø"/>
            </a:pPr>
            <a:r>
              <a:rPr lang="en-US" kern="0" dirty="0">
                <a:solidFill>
                  <a:schemeClr val="bg1"/>
                </a:solidFill>
                <a:latin typeface="Arial" charset="0"/>
              </a:rPr>
              <a:t>Tap into as many experts as possible</a:t>
            </a:r>
          </a:p>
          <a:p>
            <a:pPr marL="457200" indent="-457200" eaLnBrk="0" hangingPunct="0">
              <a:buFont typeface="Wingdings" charset="2"/>
              <a:buChar char="Ø"/>
            </a:pPr>
            <a:r>
              <a:rPr lang="en-US" kern="0" dirty="0">
                <a:solidFill>
                  <a:schemeClr val="bg1"/>
                </a:solidFill>
                <a:latin typeface="Arial" charset="0"/>
              </a:rPr>
              <a:t>Get continual feedback</a:t>
            </a:r>
          </a:p>
          <a:p>
            <a:pPr eaLnBrk="0" hangingPunct="0"/>
            <a:endParaRPr kumimoji="0" lang="en-US" b="0" i="0" u="none" strike="noStrike" kern="0" cap="none" spc="0" normalizeH="0" baseline="0" noProof="0" dirty="0">
              <a:ln>
                <a:noFill/>
              </a:ln>
              <a:solidFill>
                <a:schemeClr val="bg1"/>
              </a:solidFill>
              <a:effectLst/>
              <a:uLnTx/>
              <a:uFillTx/>
              <a:latin typeface="Arial" charset="0"/>
              <a:ea typeface="+mn-ea"/>
              <a:cs typeface="+mn-cs"/>
            </a:endParaRPr>
          </a:p>
        </p:txBody>
      </p:sp>
      <p:sp>
        <p:nvSpPr>
          <p:cNvPr id="6" name="Footer Placeholder 2"/>
          <p:cNvSpPr>
            <a:spLocks noGrp="1"/>
          </p:cNvSpPr>
          <p:nvPr>
            <p:ph type="ftr" sz="quarter" idx="11"/>
          </p:nvPr>
        </p:nvSpPr>
        <p:spPr>
          <a:xfrm>
            <a:off x="76200" y="112486"/>
            <a:ext cx="2895600" cy="365125"/>
          </a:xfrm>
        </p:spPr>
        <p:txBody>
          <a:bodyPr/>
          <a:lstStyle/>
          <a:p>
            <a:r>
              <a:rPr lang="en-US" dirty="0"/>
              <a:t>Improving U.S. Voting Systems</a:t>
            </a:r>
          </a:p>
        </p:txBody>
      </p:sp>
      <p:sp>
        <p:nvSpPr>
          <p:cNvPr id="8" name="Rectangle 7">
            <a:extLst>
              <a:ext uri="{FF2B5EF4-FFF2-40B4-BE49-F238E27FC236}">
                <a16:creationId xmlns:a16="http://schemas.microsoft.com/office/drawing/2014/main" id="{B3B2856B-0D05-A34F-9C08-0814F7DAE849}"/>
              </a:ext>
            </a:extLst>
          </p:cNvPr>
          <p:cNvSpPr/>
          <p:nvPr/>
        </p:nvSpPr>
        <p:spPr bwMode="auto">
          <a:xfrm>
            <a:off x="5903618" y="1606826"/>
            <a:ext cx="3127963" cy="1357815"/>
          </a:xfrm>
          <a:prstGeom prst="rect">
            <a:avLst/>
          </a:prstGeom>
          <a:solidFill>
            <a:srgbClr val="00337F"/>
          </a:solidFill>
          <a:ln>
            <a:headEnd type="none" w="med" len="med"/>
            <a:tailEnd type="none" w="med" len="med"/>
          </a:ln>
        </p:spPr>
        <p:style>
          <a:lnRef idx="0">
            <a:schemeClr val="accent6"/>
          </a:lnRef>
          <a:fillRef idx="3">
            <a:schemeClr val="accent6"/>
          </a:fillRef>
          <a:effectRef idx="3">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lvl="1" indent="0" defTabSz="914400" eaLnBrk="0" fontAlgn="auto" latinLnBrk="0" hangingPunct="0">
              <a:lnSpc>
                <a:spcPct val="100000"/>
              </a:lnSpc>
              <a:spcBef>
                <a:spcPts val="0"/>
              </a:spcBef>
              <a:spcAft>
                <a:spcPts val="0"/>
              </a:spcAft>
              <a:buClrTx/>
              <a:buSzTx/>
              <a:buFontTx/>
              <a:buNone/>
              <a:tabLst/>
              <a:defRPr/>
            </a:pPr>
            <a:r>
              <a:rPr kumimoji="0" lang="en-US" b="1" i="1" u="none" strike="noStrike" kern="0" cap="none" spc="0" normalizeH="0" baseline="0" noProof="0" dirty="0">
                <a:ln>
                  <a:noFill/>
                </a:ln>
                <a:solidFill>
                  <a:schemeClr val="bg1"/>
                </a:solidFill>
                <a:effectLst/>
                <a:uLnTx/>
                <a:uFillTx/>
                <a:latin typeface="Arial" charset="0"/>
                <a:ea typeface="+mn-ea"/>
                <a:cs typeface="+mn-cs"/>
              </a:rPr>
              <a:t>Prior Voting Guidelines </a:t>
            </a:r>
          </a:p>
          <a:p>
            <a:pPr marL="457200" indent="-457200" eaLnBrk="0" hangingPunct="0">
              <a:buFont typeface="Wingdings" charset="2"/>
              <a:buChar char="Ø"/>
            </a:pPr>
            <a:r>
              <a:rPr lang="en-US" kern="0" dirty="0">
                <a:solidFill>
                  <a:schemeClr val="bg1"/>
                </a:solidFill>
                <a:latin typeface="Arial" charset="0"/>
              </a:rPr>
              <a:t>VVSG 1.0 (2005)</a:t>
            </a:r>
          </a:p>
          <a:p>
            <a:pPr marL="457200" indent="-457200" eaLnBrk="0" hangingPunct="0">
              <a:buFont typeface="Wingdings" charset="2"/>
              <a:buChar char="Ø"/>
            </a:pPr>
            <a:r>
              <a:rPr lang="en-US" kern="0" dirty="0">
                <a:solidFill>
                  <a:schemeClr val="bg1"/>
                </a:solidFill>
                <a:latin typeface="Arial" charset="0"/>
              </a:rPr>
              <a:t>TGDC VVSG 2.0 (2007)</a:t>
            </a:r>
          </a:p>
          <a:p>
            <a:pPr marL="457200" indent="-457200" eaLnBrk="0" hangingPunct="0">
              <a:buFont typeface="Wingdings" charset="2"/>
              <a:buChar char="Ø"/>
            </a:pPr>
            <a:r>
              <a:rPr lang="en-US" kern="0" dirty="0">
                <a:solidFill>
                  <a:schemeClr val="bg1"/>
                </a:solidFill>
                <a:latin typeface="Arial" charset="0"/>
              </a:rPr>
              <a:t>VVSG 1.1 (2015)</a:t>
            </a:r>
          </a:p>
          <a:p>
            <a:pPr eaLnBrk="0" hangingPunct="0"/>
            <a:endParaRPr kumimoji="0" lang="en-US" b="0" i="0" u="none" strike="noStrike" kern="0" cap="none" spc="0" normalizeH="0" baseline="0" noProof="0" dirty="0">
              <a:ln>
                <a:noFill/>
              </a:ln>
              <a:solidFill>
                <a:schemeClr val="bg1"/>
              </a:solidFill>
              <a:effectLst/>
              <a:uLnTx/>
              <a:uFillTx/>
              <a:latin typeface="Arial" charset="0"/>
              <a:ea typeface="+mn-ea"/>
              <a:cs typeface="+mn-cs"/>
            </a:endParaRPr>
          </a:p>
        </p:txBody>
      </p:sp>
    </p:spTree>
    <p:extLst>
      <p:ext uri="{BB962C8B-B14F-4D97-AF65-F5344CB8AC3E}">
        <p14:creationId xmlns:p14="http://schemas.microsoft.com/office/powerpoint/2010/main" val="965517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Improving U.S. Voting Systems</a:t>
            </a:r>
          </a:p>
        </p:txBody>
      </p:sp>
      <p:sp>
        <p:nvSpPr>
          <p:cNvPr id="4" name="Slide Number Placeholder 3"/>
          <p:cNvSpPr>
            <a:spLocks noGrp="1"/>
          </p:cNvSpPr>
          <p:nvPr>
            <p:ph type="sldNum" sz="quarter" idx="12"/>
          </p:nvPr>
        </p:nvSpPr>
        <p:spPr/>
        <p:txBody>
          <a:bodyPr/>
          <a:lstStyle/>
          <a:p>
            <a:fld id="{249A0C67-5DA6-4873-9A26-0C4F2157A452}" type="slidenum">
              <a:rPr lang="en-US" smtClean="0"/>
              <a:pPr/>
              <a:t>5</a:t>
            </a:fld>
            <a:endParaRPr lang="en-US" dirty="0"/>
          </a:p>
        </p:txBody>
      </p:sp>
      <p:sp>
        <p:nvSpPr>
          <p:cNvPr id="5" name="Content Placeholder 4"/>
          <p:cNvSpPr>
            <a:spLocks noGrp="1"/>
          </p:cNvSpPr>
          <p:nvPr>
            <p:ph idx="1"/>
          </p:nvPr>
        </p:nvSpPr>
        <p:spPr/>
        <p:txBody>
          <a:bodyPr>
            <a:normAutofit fontScale="85000" lnSpcReduction="20000"/>
          </a:bodyPr>
          <a:lstStyle/>
          <a:p>
            <a:pPr marL="0" indent="0">
              <a:buClr>
                <a:schemeClr val="accent1">
                  <a:lumMod val="50000"/>
                </a:schemeClr>
              </a:buClr>
              <a:buNone/>
            </a:pPr>
            <a:r>
              <a:rPr lang="en-US" b="1" u="sng" dirty="0"/>
              <a:t>Election Groups</a:t>
            </a:r>
            <a:r>
              <a:rPr lang="en-US" dirty="0"/>
              <a:t> </a:t>
            </a:r>
          </a:p>
          <a:p>
            <a:pPr>
              <a:buClr>
                <a:schemeClr val="accent1">
                  <a:lumMod val="50000"/>
                </a:schemeClr>
              </a:buClr>
            </a:pPr>
            <a:r>
              <a:rPr lang="en-US" dirty="0"/>
              <a:t>Developed election process models that served as the basis for use cases and  the core functions</a:t>
            </a:r>
          </a:p>
          <a:p>
            <a:pPr lvl="1">
              <a:buClr>
                <a:schemeClr val="accent1">
                  <a:lumMod val="50000"/>
                </a:schemeClr>
              </a:buClr>
            </a:pPr>
            <a:r>
              <a:rPr lang="en-US" dirty="0"/>
              <a:t>Pre-Election (103 members)</a:t>
            </a:r>
          </a:p>
          <a:p>
            <a:pPr lvl="1">
              <a:buClr>
                <a:schemeClr val="accent1">
                  <a:lumMod val="50000"/>
                </a:schemeClr>
              </a:buClr>
            </a:pPr>
            <a:r>
              <a:rPr lang="en-US" dirty="0"/>
              <a:t>Election: (107 members)</a:t>
            </a:r>
          </a:p>
          <a:p>
            <a:pPr lvl="1">
              <a:buClr>
                <a:schemeClr val="accent1">
                  <a:lumMod val="50000"/>
                </a:schemeClr>
              </a:buClr>
            </a:pPr>
            <a:r>
              <a:rPr lang="en-US" dirty="0"/>
              <a:t>Post-Election: (96 members)</a:t>
            </a:r>
          </a:p>
          <a:p>
            <a:pPr marL="457200" lvl="1" indent="0">
              <a:buClr>
                <a:schemeClr val="accent1">
                  <a:lumMod val="50000"/>
                </a:schemeClr>
              </a:buClr>
              <a:buNone/>
            </a:pPr>
            <a:endParaRPr lang="en-US" dirty="0"/>
          </a:p>
          <a:p>
            <a:pPr marL="0" indent="0">
              <a:buClr>
                <a:schemeClr val="accent1">
                  <a:lumMod val="50000"/>
                </a:schemeClr>
              </a:buClr>
              <a:buNone/>
            </a:pPr>
            <a:r>
              <a:rPr lang="en-US" b="1" u="sng" dirty="0"/>
              <a:t>Constituency Groups</a:t>
            </a:r>
            <a:endParaRPr lang="en-US" dirty="0"/>
          </a:p>
          <a:p>
            <a:pPr>
              <a:buClr>
                <a:schemeClr val="accent1">
                  <a:lumMod val="50000"/>
                </a:schemeClr>
              </a:buClr>
            </a:pPr>
            <a:r>
              <a:rPr lang="en-US" dirty="0"/>
              <a:t>Conducted gap analyses and developed draft VVSG 2.0 Principles and Guidelines</a:t>
            </a:r>
            <a:endParaRPr lang="en-US" b="1" u="sng" dirty="0"/>
          </a:p>
          <a:p>
            <a:pPr lvl="1">
              <a:buClr>
                <a:schemeClr val="accent1">
                  <a:lumMod val="50000"/>
                </a:schemeClr>
              </a:buClr>
            </a:pPr>
            <a:r>
              <a:rPr lang="en-US" dirty="0"/>
              <a:t>U&amp;A (105 members)</a:t>
            </a:r>
          </a:p>
          <a:p>
            <a:pPr lvl="1">
              <a:buClr>
                <a:schemeClr val="accent1">
                  <a:lumMod val="50000"/>
                </a:schemeClr>
              </a:buClr>
            </a:pPr>
            <a:r>
              <a:rPr lang="en-US" dirty="0"/>
              <a:t>Cybersecurity (121 members)</a:t>
            </a:r>
          </a:p>
          <a:p>
            <a:pPr lvl="1">
              <a:buClr>
                <a:schemeClr val="accent1">
                  <a:lumMod val="50000"/>
                </a:schemeClr>
              </a:buClr>
            </a:pPr>
            <a:r>
              <a:rPr lang="en-US" dirty="0"/>
              <a:t>Interoperability (158 members)</a:t>
            </a:r>
          </a:p>
          <a:p>
            <a:pPr lvl="1">
              <a:buClr>
                <a:schemeClr val="accent1">
                  <a:lumMod val="50000"/>
                </a:schemeClr>
              </a:buClr>
            </a:pPr>
            <a:r>
              <a:rPr lang="en-US" dirty="0"/>
              <a:t>Testing (84 members)</a:t>
            </a:r>
          </a:p>
          <a:p>
            <a:pPr lvl="1">
              <a:buClr>
                <a:schemeClr val="accent1">
                  <a:lumMod val="50000"/>
                </a:schemeClr>
              </a:buClr>
            </a:pPr>
            <a:endParaRPr lang="en-US" b="1" u="sng" dirty="0"/>
          </a:p>
        </p:txBody>
      </p:sp>
      <p:sp>
        <p:nvSpPr>
          <p:cNvPr id="6" name="Title 5"/>
          <p:cNvSpPr>
            <a:spLocks noGrp="1"/>
          </p:cNvSpPr>
          <p:nvPr>
            <p:ph type="title"/>
          </p:nvPr>
        </p:nvSpPr>
        <p:spPr>
          <a:ln>
            <a:noFill/>
          </a:ln>
        </p:spPr>
        <p:txBody>
          <a:bodyPr>
            <a:normAutofit fontScale="90000"/>
          </a:bodyPr>
          <a:lstStyle/>
          <a:p>
            <a:r>
              <a:rPr lang="en-US" dirty="0"/>
              <a:t>NIST-EAC Public Working Groups</a:t>
            </a:r>
          </a:p>
        </p:txBody>
      </p:sp>
    </p:spTree>
    <p:extLst>
      <p:ext uri="{BB962C8B-B14F-4D97-AF65-F5344CB8AC3E}">
        <p14:creationId xmlns:p14="http://schemas.microsoft.com/office/powerpoint/2010/main" val="2654028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t="9364" b="6041"/>
          <a:stretch/>
        </p:blipFill>
        <p:spPr>
          <a:xfrm>
            <a:off x="-29255" y="1295438"/>
            <a:ext cx="9144002" cy="5110864"/>
          </a:xfrm>
          <a:prstGeom prst="rect">
            <a:avLst/>
          </a:prstGeom>
        </p:spPr>
      </p:pic>
      <p:sp>
        <p:nvSpPr>
          <p:cNvPr id="13" name="Rectangle 12"/>
          <p:cNvSpPr/>
          <p:nvPr/>
        </p:nvSpPr>
        <p:spPr>
          <a:xfrm>
            <a:off x="-29252" y="1243752"/>
            <a:ext cx="9143999" cy="5614248"/>
          </a:xfrm>
          <a:prstGeom prst="rect">
            <a:avLst/>
          </a:prstGeom>
          <a:gradFill>
            <a:gsLst>
              <a:gs pos="0">
                <a:schemeClr val="bg1">
                  <a:alpha val="80000"/>
                </a:schemeClr>
              </a:gs>
              <a:gs pos="100000">
                <a:schemeClr val="bg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eaLnBrk="1" fontAlgn="auto" hangingPunct="1">
              <a:spcBef>
                <a:spcPts val="0"/>
              </a:spcBef>
              <a:spcAft>
                <a:spcPts val="0"/>
              </a:spcAft>
            </a:pPr>
            <a:endParaRPr lang="en-US" sz="1350" dirty="0">
              <a:solidFill>
                <a:prstClr val="white"/>
              </a:solidFill>
              <a:latin typeface="Calibri"/>
            </a:endParaRPr>
          </a:p>
        </p:txBody>
      </p:sp>
      <p:sp>
        <p:nvSpPr>
          <p:cNvPr id="10" name="TextBox 9"/>
          <p:cNvSpPr txBox="1"/>
          <p:nvPr/>
        </p:nvSpPr>
        <p:spPr>
          <a:xfrm>
            <a:off x="2427232" y="1066800"/>
            <a:ext cx="4288970" cy="184666"/>
          </a:xfrm>
          <a:prstGeom prst="rect">
            <a:avLst/>
          </a:prstGeom>
          <a:noFill/>
        </p:spPr>
        <p:txBody>
          <a:bodyPr wrap="square" lIns="0" tIns="0" rIns="0" bIns="0" rtlCol="0">
            <a:spAutoFit/>
          </a:bodyPr>
          <a:lstStyle/>
          <a:p>
            <a:pPr algn="ctr" defTabSz="685800" eaLnBrk="1" fontAlgn="auto" hangingPunct="1">
              <a:spcBef>
                <a:spcPts val="0"/>
              </a:spcBef>
              <a:spcAft>
                <a:spcPts val="0"/>
              </a:spcAft>
            </a:pPr>
            <a:r>
              <a:rPr lang="en-US" sz="1200" dirty="0">
                <a:solidFill>
                  <a:prstClr val="black">
                    <a:lumMod val="85000"/>
                    <a:lumOff val="15000"/>
                  </a:prstClr>
                </a:solidFill>
                <a:latin typeface="Calibri"/>
              </a:rPr>
              <a:t> </a:t>
            </a:r>
          </a:p>
        </p:txBody>
      </p:sp>
      <p:sp>
        <p:nvSpPr>
          <p:cNvPr id="11" name="TextBox 10"/>
          <p:cNvSpPr txBox="1"/>
          <p:nvPr/>
        </p:nvSpPr>
        <p:spPr>
          <a:xfrm>
            <a:off x="1871861" y="609895"/>
            <a:ext cx="5279843" cy="677108"/>
          </a:xfrm>
          <a:prstGeom prst="rect">
            <a:avLst/>
          </a:prstGeom>
          <a:noFill/>
        </p:spPr>
        <p:txBody>
          <a:bodyPr wrap="none" lIns="0" tIns="0" rIns="0" bIns="0" rtlCol="0">
            <a:spAutoFit/>
          </a:bodyPr>
          <a:lstStyle/>
          <a:p>
            <a:pPr algn="ctr" defTabSz="685800" eaLnBrk="1" fontAlgn="auto" hangingPunct="1">
              <a:spcBef>
                <a:spcPts val="0"/>
              </a:spcBef>
              <a:spcAft>
                <a:spcPts val="0"/>
              </a:spcAft>
            </a:pPr>
            <a:r>
              <a:rPr lang="en-US" sz="4400" dirty="0">
                <a:solidFill>
                  <a:srgbClr val="44546A">
                    <a:lumMod val="75000"/>
                  </a:srgbClr>
                </a:solidFill>
                <a:latin typeface="Avenir Heavy"/>
              </a:rPr>
              <a:t>TGDC Deliberations</a:t>
            </a:r>
          </a:p>
        </p:txBody>
      </p:sp>
      <p:grpSp>
        <p:nvGrpSpPr>
          <p:cNvPr id="25" name="Group 24"/>
          <p:cNvGrpSpPr/>
          <p:nvPr/>
        </p:nvGrpSpPr>
        <p:grpSpPr>
          <a:xfrm>
            <a:off x="3843851" y="2756083"/>
            <a:ext cx="1455729" cy="1101448"/>
            <a:chOff x="930276" y="2322513"/>
            <a:chExt cx="2035175" cy="1539875"/>
          </a:xfrm>
        </p:grpSpPr>
        <p:sp>
          <p:nvSpPr>
            <p:cNvPr id="26" name="Freeform 5"/>
            <p:cNvSpPr>
              <a:spLocks/>
            </p:cNvSpPr>
            <p:nvPr/>
          </p:nvSpPr>
          <p:spPr bwMode="auto">
            <a:xfrm>
              <a:off x="930276" y="2736851"/>
              <a:ext cx="2035175" cy="992188"/>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defTabSz="685800" eaLnBrk="1" fontAlgn="auto" hangingPunct="1">
                <a:spcBef>
                  <a:spcPts val="0"/>
                </a:spcBef>
                <a:spcAft>
                  <a:spcPts val="0"/>
                </a:spcAft>
              </a:pPr>
              <a:endParaRPr lang="en-US" sz="1350">
                <a:solidFill>
                  <a:prstClr val="black"/>
                </a:solidFill>
                <a:latin typeface="Calibri"/>
              </a:endParaRPr>
            </a:p>
          </p:txBody>
        </p:sp>
        <p:sp>
          <p:nvSpPr>
            <p:cNvPr id="27" name="Freeform 6"/>
            <p:cNvSpPr>
              <a:spLocks/>
            </p:cNvSpPr>
            <p:nvPr/>
          </p:nvSpPr>
          <p:spPr bwMode="auto">
            <a:xfrm>
              <a:off x="936626" y="3230563"/>
              <a:ext cx="2022475" cy="631825"/>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solidFill>
              <a:srgbClr val="F05A2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endParaRPr lang="en-US" sz="1350">
                <a:solidFill>
                  <a:prstClr val="white"/>
                </a:solidFill>
                <a:latin typeface="Calibri"/>
              </a:endParaRPr>
            </a:p>
          </p:txBody>
        </p:sp>
        <p:sp>
          <p:nvSpPr>
            <p:cNvPr id="28" name="Oval 7"/>
            <p:cNvSpPr>
              <a:spLocks noChangeArrowheads="1"/>
            </p:cNvSpPr>
            <p:nvPr/>
          </p:nvSpPr>
          <p:spPr bwMode="auto">
            <a:xfrm>
              <a:off x="1417637" y="2322513"/>
              <a:ext cx="1521263" cy="1063625"/>
            </a:xfrm>
            <a:prstGeom prst="ellipse">
              <a:avLst/>
            </a:prstGeom>
            <a:solidFill>
              <a:srgbClr val="F05A2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r>
                <a:rPr lang="en-US" sz="1400" b="1" dirty="0">
                  <a:solidFill>
                    <a:prstClr val="white"/>
                  </a:solidFill>
                  <a:latin typeface="Calibri"/>
                </a:rPr>
                <a:t>Nov</a:t>
              </a:r>
            </a:p>
            <a:p>
              <a:pPr algn="ctr" defTabSz="685800" eaLnBrk="1" fontAlgn="auto" hangingPunct="1">
                <a:spcBef>
                  <a:spcPts val="0"/>
                </a:spcBef>
                <a:spcAft>
                  <a:spcPts val="0"/>
                </a:spcAft>
              </a:pPr>
              <a:r>
                <a:rPr lang="en-US" sz="1400" b="1" dirty="0">
                  <a:solidFill>
                    <a:prstClr val="white"/>
                  </a:solidFill>
                  <a:latin typeface="Calibri"/>
                </a:rPr>
                <a:t>2019</a:t>
              </a:r>
            </a:p>
          </p:txBody>
        </p:sp>
      </p:grpSp>
      <p:grpSp>
        <p:nvGrpSpPr>
          <p:cNvPr id="20" name="Group 19"/>
          <p:cNvGrpSpPr/>
          <p:nvPr/>
        </p:nvGrpSpPr>
        <p:grpSpPr>
          <a:xfrm>
            <a:off x="773228" y="1251465"/>
            <a:ext cx="1455729" cy="1154054"/>
            <a:chOff x="930276" y="2248967"/>
            <a:chExt cx="2035175" cy="1613421"/>
          </a:xfrm>
        </p:grpSpPr>
        <p:sp>
          <p:nvSpPr>
            <p:cNvPr id="17" name="Freeform 5"/>
            <p:cNvSpPr>
              <a:spLocks/>
            </p:cNvSpPr>
            <p:nvPr/>
          </p:nvSpPr>
          <p:spPr bwMode="auto">
            <a:xfrm>
              <a:off x="930276" y="2736851"/>
              <a:ext cx="2035175" cy="992188"/>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defTabSz="685800" eaLnBrk="1" fontAlgn="auto" hangingPunct="1">
                <a:spcBef>
                  <a:spcPts val="0"/>
                </a:spcBef>
                <a:spcAft>
                  <a:spcPts val="0"/>
                </a:spcAft>
              </a:pPr>
              <a:endParaRPr lang="en-US" sz="1350">
                <a:solidFill>
                  <a:prstClr val="black"/>
                </a:solidFill>
                <a:latin typeface="Calibri"/>
              </a:endParaRPr>
            </a:p>
          </p:txBody>
        </p:sp>
        <p:sp>
          <p:nvSpPr>
            <p:cNvPr id="18" name="Freeform 6"/>
            <p:cNvSpPr>
              <a:spLocks/>
            </p:cNvSpPr>
            <p:nvPr/>
          </p:nvSpPr>
          <p:spPr bwMode="auto">
            <a:xfrm>
              <a:off x="936626" y="3230563"/>
              <a:ext cx="2022475" cy="631825"/>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solidFill>
              <a:srgbClr val="0071B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endParaRPr lang="en-US" sz="1350">
                <a:solidFill>
                  <a:prstClr val="white"/>
                </a:solidFill>
                <a:latin typeface="Calibri"/>
              </a:endParaRPr>
            </a:p>
          </p:txBody>
        </p:sp>
        <p:sp>
          <p:nvSpPr>
            <p:cNvPr id="19" name="Oval 7"/>
            <p:cNvSpPr>
              <a:spLocks noChangeArrowheads="1"/>
            </p:cNvSpPr>
            <p:nvPr/>
          </p:nvSpPr>
          <p:spPr bwMode="auto">
            <a:xfrm>
              <a:off x="1234172" y="2248967"/>
              <a:ext cx="1521112" cy="1063625"/>
            </a:xfrm>
            <a:prstGeom prst="ellipse">
              <a:avLst/>
            </a:prstGeom>
            <a:solidFill>
              <a:srgbClr val="0071B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r>
                <a:rPr lang="en-US" sz="1400" b="1" dirty="0">
                  <a:solidFill>
                    <a:prstClr val="white"/>
                  </a:solidFill>
                  <a:latin typeface="Calibri"/>
                </a:rPr>
                <a:t>TGDC Update</a:t>
              </a:r>
            </a:p>
          </p:txBody>
        </p:sp>
      </p:grpSp>
      <p:grpSp>
        <p:nvGrpSpPr>
          <p:cNvPr id="29" name="Group 28"/>
          <p:cNvGrpSpPr/>
          <p:nvPr/>
        </p:nvGrpSpPr>
        <p:grpSpPr>
          <a:xfrm flipH="1">
            <a:off x="6914475" y="1304072"/>
            <a:ext cx="1455729" cy="1101448"/>
            <a:chOff x="930276" y="2322513"/>
            <a:chExt cx="2035175" cy="1539875"/>
          </a:xfrm>
        </p:grpSpPr>
        <p:sp>
          <p:nvSpPr>
            <p:cNvPr id="30" name="Freeform 5"/>
            <p:cNvSpPr>
              <a:spLocks/>
            </p:cNvSpPr>
            <p:nvPr/>
          </p:nvSpPr>
          <p:spPr bwMode="auto">
            <a:xfrm>
              <a:off x="930276" y="2736851"/>
              <a:ext cx="2035175" cy="992188"/>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defTabSz="685800" eaLnBrk="1" fontAlgn="auto" hangingPunct="1">
                <a:spcBef>
                  <a:spcPts val="0"/>
                </a:spcBef>
                <a:spcAft>
                  <a:spcPts val="0"/>
                </a:spcAft>
              </a:pPr>
              <a:endParaRPr lang="en-US" sz="1350">
                <a:solidFill>
                  <a:prstClr val="black"/>
                </a:solidFill>
                <a:latin typeface="Calibri"/>
              </a:endParaRPr>
            </a:p>
          </p:txBody>
        </p:sp>
        <p:sp>
          <p:nvSpPr>
            <p:cNvPr id="31" name="Freeform 6"/>
            <p:cNvSpPr>
              <a:spLocks/>
            </p:cNvSpPr>
            <p:nvPr/>
          </p:nvSpPr>
          <p:spPr bwMode="auto">
            <a:xfrm>
              <a:off x="936626" y="3230563"/>
              <a:ext cx="2022475" cy="631825"/>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solidFill>
              <a:srgbClr val="BC1A8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endParaRPr lang="en-US" sz="1350">
                <a:solidFill>
                  <a:prstClr val="white"/>
                </a:solidFill>
                <a:latin typeface="Calibri"/>
              </a:endParaRPr>
            </a:p>
          </p:txBody>
        </p:sp>
        <p:sp>
          <p:nvSpPr>
            <p:cNvPr id="32" name="Oval 7"/>
            <p:cNvSpPr>
              <a:spLocks noChangeArrowheads="1"/>
            </p:cNvSpPr>
            <p:nvPr/>
          </p:nvSpPr>
          <p:spPr bwMode="auto">
            <a:xfrm>
              <a:off x="956828" y="2322513"/>
              <a:ext cx="1521263" cy="1063625"/>
            </a:xfrm>
            <a:prstGeom prst="ellipse">
              <a:avLst/>
            </a:prstGeom>
            <a:solidFill>
              <a:srgbClr val="BC1A8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r>
                <a:rPr lang="en-US" sz="1400" b="1" dirty="0">
                  <a:solidFill>
                    <a:prstClr val="white"/>
                  </a:solidFill>
                  <a:latin typeface="Calibri"/>
                </a:rPr>
                <a:t>Feb </a:t>
              </a:r>
            </a:p>
            <a:p>
              <a:pPr algn="ctr" defTabSz="685800" eaLnBrk="1" fontAlgn="auto" hangingPunct="1">
                <a:spcBef>
                  <a:spcPts val="0"/>
                </a:spcBef>
                <a:spcAft>
                  <a:spcPts val="0"/>
                </a:spcAft>
              </a:pPr>
              <a:r>
                <a:rPr lang="en-US" sz="1400" b="1" dirty="0">
                  <a:solidFill>
                    <a:prstClr val="white"/>
                  </a:solidFill>
                  <a:latin typeface="Calibri"/>
                </a:rPr>
                <a:t>2020</a:t>
              </a:r>
            </a:p>
          </p:txBody>
        </p:sp>
      </p:grpSp>
      <p:grpSp>
        <p:nvGrpSpPr>
          <p:cNvPr id="62" name="Group 61"/>
          <p:cNvGrpSpPr/>
          <p:nvPr/>
        </p:nvGrpSpPr>
        <p:grpSpPr>
          <a:xfrm>
            <a:off x="2295509" y="2030077"/>
            <a:ext cx="1455729" cy="1101448"/>
            <a:chOff x="3061057" y="2995479"/>
            <a:chExt cx="1940972" cy="1468597"/>
          </a:xfrm>
        </p:grpSpPr>
        <p:sp>
          <p:nvSpPr>
            <p:cNvPr id="22" name="Freeform 5"/>
            <p:cNvSpPr>
              <a:spLocks/>
            </p:cNvSpPr>
            <p:nvPr/>
          </p:nvSpPr>
          <p:spPr bwMode="auto">
            <a:xfrm>
              <a:off x="3061057" y="3390638"/>
              <a:ext cx="1940972" cy="946261"/>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defTabSz="685800" eaLnBrk="1" fontAlgn="auto" hangingPunct="1">
                <a:spcBef>
                  <a:spcPts val="0"/>
                </a:spcBef>
                <a:spcAft>
                  <a:spcPts val="0"/>
                </a:spcAft>
              </a:pPr>
              <a:endParaRPr lang="en-US" sz="1350">
                <a:solidFill>
                  <a:prstClr val="black"/>
                </a:solidFill>
                <a:latin typeface="Calibri"/>
              </a:endParaRPr>
            </a:p>
          </p:txBody>
        </p:sp>
        <p:sp>
          <p:nvSpPr>
            <p:cNvPr id="23" name="Freeform 6"/>
            <p:cNvSpPr>
              <a:spLocks/>
            </p:cNvSpPr>
            <p:nvPr/>
          </p:nvSpPr>
          <p:spPr bwMode="auto">
            <a:xfrm>
              <a:off x="3067113" y="3861497"/>
              <a:ext cx="1928860" cy="602579"/>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solidFill>
              <a:srgbClr val="0DB04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endParaRPr lang="en-US" sz="1350">
                <a:solidFill>
                  <a:prstClr val="white"/>
                </a:solidFill>
                <a:latin typeface="Calibri"/>
              </a:endParaRPr>
            </a:p>
          </p:txBody>
        </p:sp>
        <p:sp>
          <p:nvSpPr>
            <p:cNvPr id="24" name="Oval 7"/>
            <p:cNvSpPr>
              <a:spLocks noChangeArrowheads="1"/>
            </p:cNvSpPr>
            <p:nvPr/>
          </p:nvSpPr>
          <p:spPr bwMode="auto">
            <a:xfrm>
              <a:off x="3525861" y="2995479"/>
              <a:ext cx="1450848" cy="1014392"/>
            </a:xfrm>
            <a:prstGeom prst="ellipse">
              <a:avLst/>
            </a:prstGeom>
            <a:solidFill>
              <a:srgbClr val="0DB04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r>
                <a:rPr lang="en-US" sz="1400" b="1" dirty="0">
                  <a:solidFill>
                    <a:prstClr val="white"/>
                  </a:solidFill>
                  <a:latin typeface="Calibri"/>
                </a:rPr>
                <a:t>Sept 2019</a:t>
              </a:r>
            </a:p>
          </p:txBody>
        </p:sp>
      </p:grpSp>
      <p:grpSp>
        <p:nvGrpSpPr>
          <p:cNvPr id="33" name="Group 32"/>
          <p:cNvGrpSpPr/>
          <p:nvPr/>
        </p:nvGrpSpPr>
        <p:grpSpPr>
          <a:xfrm flipH="1">
            <a:off x="5392194" y="2030077"/>
            <a:ext cx="1455729" cy="1101448"/>
            <a:chOff x="930276" y="2322513"/>
            <a:chExt cx="2035175" cy="1539875"/>
          </a:xfrm>
        </p:grpSpPr>
        <p:sp>
          <p:nvSpPr>
            <p:cNvPr id="34" name="Freeform 5"/>
            <p:cNvSpPr>
              <a:spLocks/>
            </p:cNvSpPr>
            <p:nvPr/>
          </p:nvSpPr>
          <p:spPr bwMode="auto">
            <a:xfrm>
              <a:off x="930276" y="2736851"/>
              <a:ext cx="2035175" cy="992188"/>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defTabSz="685800" eaLnBrk="1" fontAlgn="auto" hangingPunct="1">
                <a:spcBef>
                  <a:spcPts val="0"/>
                </a:spcBef>
                <a:spcAft>
                  <a:spcPts val="0"/>
                </a:spcAft>
              </a:pPr>
              <a:endParaRPr lang="en-US" sz="1350">
                <a:solidFill>
                  <a:prstClr val="black"/>
                </a:solidFill>
                <a:latin typeface="Calibri"/>
              </a:endParaRPr>
            </a:p>
          </p:txBody>
        </p:sp>
        <p:sp>
          <p:nvSpPr>
            <p:cNvPr id="35" name="Freeform 6"/>
            <p:cNvSpPr>
              <a:spLocks/>
            </p:cNvSpPr>
            <p:nvPr/>
          </p:nvSpPr>
          <p:spPr bwMode="auto">
            <a:xfrm>
              <a:off x="936626" y="3230563"/>
              <a:ext cx="2022475" cy="631825"/>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solidFill>
              <a:srgbClr val="D6181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endParaRPr lang="en-US" sz="1350">
                <a:solidFill>
                  <a:prstClr val="white"/>
                </a:solidFill>
                <a:latin typeface="Calibri"/>
              </a:endParaRPr>
            </a:p>
          </p:txBody>
        </p:sp>
        <p:sp>
          <p:nvSpPr>
            <p:cNvPr id="36" name="Oval 7"/>
            <p:cNvSpPr>
              <a:spLocks noChangeArrowheads="1"/>
            </p:cNvSpPr>
            <p:nvPr/>
          </p:nvSpPr>
          <p:spPr bwMode="auto">
            <a:xfrm>
              <a:off x="956828" y="2322513"/>
              <a:ext cx="1521263" cy="1063625"/>
            </a:xfrm>
            <a:prstGeom prst="ellipse">
              <a:avLst/>
            </a:prstGeom>
            <a:solidFill>
              <a:srgbClr val="D6181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r>
                <a:rPr lang="en-US" sz="1400" b="1" dirty="0">
                  <a:solidFill>
                    <a:prstClr val="white"/>
                  </a:solidFill>
                  <a:latin typeface="Calibri"/>
                </a:rPr>
                <a:t>Dec</a:t>
              </a:r>
            </a:p>
            <a:p>
              <a:pPr algn="ctr" defTabSz="685800" eaLnBrk="1" fontAlgn="auto" hangingPunct="1">
                <a:spcBef>
                  <a:spcPts val="0"/>
                </a:spcBef>
                <a:spcAft>
                  <a:spcPts val="0"/>
                </a:spcAft>
              </a:pPr>
              <a:r>
                <a:rPr lang="en-US" sz="1400" b="1" dirty="0">
                  <a:solidFill>
                    <a:prstClr val="white"/>
                  </a:solidFill>
                  <a:latin typeface="Calibri"/>
                </a:rPr>
                <a:t>2019</a:t>
              </a:r>
            </a:p>
          </p:txBody>
        </p:sp>
      </p:grpSp>
      <p:sp>
        <p:nvSpPr>
          <p:cNvPr id="48" name="Freeform 15"/>
          <p:cNvSpPr>
            <a:spLocks/>
          </p:cNvSpPr>
          <p:nvPr/>
        </p:nvSpPr>
        <p:spPr bwMode="auto">
          <a:xfrm>
            <a:off x="1949960" y="2221872"/>
            <a:ext cx="452438" cy="217885"/>
          </a:xfrm>
          <a:custGeom>
            <a:avLst/>
            <a:gdLst>
              <a:gd name="T0" fmla="*/ 380 w 380"/>
              <a:gd name="T1" fmla="*/ 38 h 183"/>
              <a:gd name="T2" fmla="*/ 348 w 380"/>
              <a:gd name="T3" fmla="*/ 153 h 183"/>
              <a:gd name="T4" fmla="*/ 78 w 380"/>
              <a:gd name="T5" fmla="*/ 183 h 183"/>
              <a:gd name="T6" fmla="*/ 0 w 380"/>
              <a:gd name="T7" fmla="*/ 145 h 183"/>
              <a:gd name="T8" fmla="*/ 269 w 380"/>
              <a:gd name="T9" fmla="*/ 114 h 183"/>
              <a:gd name="T10" fmla="*/ 301 w 380"/>
              <a:gd name="T11" fmla="*/ 0 h 183"/>
              <a:gd name="T12" fmla="*/ 380 w 380"/>
              <a:gd name="T13" fmla="*/ 38 h 183"/>
            </a:gdLst>
            <a:ahLst/>
            <a:cxnLst>
              <a:cxn ang="0">
                <a:pos x="T0" y="T1"/>
              </a:cxn>
              <a:cxn ang="0">
                <a:pos x="T2" y="T3"/>
              </a:cxn>
              <a:cxn ang="0">
                <a:pos x="T4" y="T5"/>
              </a:cxn>
              <a:cxn ang="0">
                <a:pos x="T6" y="T7"/>
              </a:cxn>
              <a:cxn ang="0">
                <a:pos x="T8" y="T9"/>
              </a:cxn>
              <a:cxn ang="0">
                <a:pos x="T10" y="T11"/>
              </a:cxn>
              <a:cxn ang="0">
                <a:pos x="T12" y="T13"/>
              </a:cxn>
            </a:cxnLst>
            <a:rect l="0" t="0" r="r" b="b"/>
            <a:pathLst>
              <a:path w="380" h="183">
                <a:moveTo>
                  <a:pt x="380" y="38"/>
                </a:moveTo>
                <a:lnTo>
                  <a:pt x="348" y="153"/>
                </a:lnTo>
                <a:lnTo>
                  <a:pt x="78" y="183"/>
                </a:lnTo>
                <a:lnTo>
                  <a:pt x="0" y="145"/>
                </a:lnTo>
                <a:lnTo>
                  <a:pt x="269" y="114"/>
                </a:lnTo>
                <a:lnTo>
                  <a:pt x="301" y="0"/>
                </a:lnTo>
                <a:lnTo>
                  <a:pt x="380" y="38"/>
                </a:lnTo>
                <a:close/>
              </a:path>
            </a:pathLst>
          </a:custGeom>
          <a:solidFill>
            <a:srgbClr val="0DB04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endParaRPr lang="en-US" sz="1350">
              <a:solidFill>
                <a:prstClr val="white"/>
              </a:solidFill>
              <a:latin typeface="Calibri"/>
            </a:endParaRPr>
          </a:p>
        </p:txBody>
      </p:sp>
      <p:sp>
        <p:nvSpPr>
          <p:cNvPr id="49" name="Freeform 15"/>
          <p:cNvSpPr>
            <a:spLocks/>
          </p:cNvSpPr>
          <p:nvPr/>
        </p:nvSpPr>
        <p:spPr bwMode="auto">
          <a:xfrm>
            <a:off x="3482626" y="2966595"/>
            <a:ext cx="452438" cy="217885"/>
          </a:xfrm>
          <a:custGeom>
            <a:avLst/>
            <a:gdLst>
              <a:gd name="T0" fmla="*/ 380 w 380"/>
              <a:gd name="T1" fmla="*/ 38 h 183"/>
              <a:gd name="T2" fmla="*/ 348 w 380"/>
              <a:gd name="T3" fmla="*/ 153 h 183"/>
              <a:gd name="T4" fmla="*/ 78 w 380"/>
              <a:gd name="T5" fmla="*/ 183 h 183"/>
              <a:gd name="T6" fmla="*/ 0 w 380"/>
              <a:gd name="T7" fmla="*/ 145 h 183"/>
              <a:gd name="T8" fmla="*/ 269 w 380"/>
              <a:gd name="T9" fmla="*/ 114 h 183"/>
              <a:gd name="T10" fmla="*/ 301 w 380"/>
              <a:gd name="T11" fmla="*/ 0 h 183"/>
              <a:gd name="T12" fmla="*/ 380 w 380"/>
              <a:gd name="T13" fmla="*/ 38 h 183"/>
            </a:gdLst>
            <a:ahLst/>
            <a:cxnLst>
              <a:cxn ang="0">
                <a:pos x="T0" y="T1"/>
              </a:cxn>
              <a:cxn ang="0">
                <a:pos x="T2" y="T3"/>
              </a:cxn>
              <a:cxn ang="0">
                <a:pos x="T4" y="T5"/>
              </a:cxn>
              <a:cxn ang="0">
                <a:pos x="T6" y="T7"/>
              </a:cxn>
              <a:cxn ang="0">
                <a:pos x="T8" y="T9"/>
              </a:cxn>
              <a:cxn ang="0">
                <a:pos x="T10" y="T11"/>
              </a:cxn>
              <a:cxn ang="0">
                <a:pos x="T12" y="T13"/>
              </a:cxn>
            </a:cxnLst>
            <a:rect l="0" t="0" r="r" b="b"/>
            <a:pathLst>
              <a:path w="380" h="183">
                <a:moveTo>
                  <a:pt x="380" y="38"/>
                </a:moveTo>
                <a:lnTo>
                  <a:pt x="348" y="153"/>
                </a:lnTo>
                <a:lnTo>
                  <a:pt x="78" y="183"/>
                </a:lnTo>
                <a:lnTo>
                  <a:pt x="0" y="145"/>
                </a:lnTo>
                <a:lnTo>
                  <a:pt x="269" y="114"/>
                </a:lnTo>
                <a:lnTo>
                  <a:pt x="301" y="0"/>
                </a:lnTo>
                <a:lnTo>
                  <a:pt x="380" y="38"/>
                </a:lnTo>
                <a:close/>
              </a:path>
            </a:pathLst>
          </a:custGeom>
          <a:solidFill>
            <a:srgbClr val="F05A2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endParaRPr lang="en-US" sz="1350">
              <a:solidFill>
                <a:prstClr val="white"/>
              </a:solidFill>
              <a:latin typeface="Calibri"/>
            </a:endParaRPr>
          </a:p>
        </p:txBody>
      </p:sp>
      <p:sp>
        <p:nvSpPr>
          <p:cNvPr id="58" name="Freeform 19"/>
          <p:cNvSpPr>
            <a:spLocks/>
          </p:cNvSpPr>
          <p:nvPr/>
        </p:nvSpPr>
        <p:spPr bwMode="auto">
          <a:xfrm>
            <a:off x="5064176" y="2997842"/>
            <a:ext cx="472914" cy="228597"/>
          </a:xfrm>
          <a:custGeom>
            <a:avLst/>
            <a:gdLst>
              <a:gd name="T0" fmla="*/ 0 w 722"/>
              <a:gd name="T1" fmla="*/ 72 h 349"/>
              <a:gd name="T2" fmla="*/ 422 w 722"/>
              <a:gd name="T3" fmla="*/ 101 h 349"/>
              <a:gd name="T4" fmla="*/ 572 w 722"/>
              <a:gd name="T5" fmla="*/ 349 h 349"/>
              <a:gd name="T6" fmla="*/ 722 w 722"/>
              <a:gd name="T7" fmla="*/ 277 h 349"/>
              <a:gd name="T8" fmla="*/ 572 w 722"/>
              <a:gd name="T9" fmla="*/ 29 h 349"/>
              <a:gd name="T10" fmla="*/ 148 w 722"/>
              <a:gd name="T11" fmla="*/ 0 h 349"/>
              <a:gd name="T12" fmla="*/ 0 w 722"/>
              <a:gd name="T13" fmla="*/ 72 h 349"/>
            </a:gdLst>
            <a:ahLst/>
            <a:cxnLst>
              <a:cxn ang="0">
                <a:pos x="T0" y="T1"/>
              </a:cxn>
              <a:cxn ang="0">
                <a:pos x="T2" y="T3"/>
              </a:cxn>
              <a:cxn ang="0">
                <a:pos x="T4" y="T5"/>
              </a:cxn>
              <a:cxn ang="0">
                <a:pos x="T6" y="T7"/>
              </a:cxn>
              <a:cxn ang="0">
                <a:pos x="T8" y="T9"/>
              </a:cxn>
              <a:cxn ang="0">
                <a:pos x="T10" y="T11"/>
              </a:cxn>
              <a:cxn ang="0">
                <a:pos x="T12" y="T13"/>
              </a:cxn>
            </a:cxnLst>
            <a:rect l="0" t="0" r="r" b="b"/>
            <a:pathLst>
              <a:path w="722" h="349">
                <a:moveTo>
                  <a:pt x="0" y="72"/>
                </a:moveTo>
                <a:lnTo>
                  <a:pt x="422" y="101"/>
                </a:lnTo>
                <a:lnTo>
                  <a:pt x="572" y="349"/>
                </a:lnTo>
                <a:lnTo>
                  <a:pt x="722" y="277"/>
                </a:lnTo>
                <a:lnTo>
                  <a:pt x="572" y="29"/>
                </a:lnTo>
                <a:lnTo>
                  <a:pt x="148" y="0"/>
                </a:lnTo>
                <a:lnTo>
                  <a:pt x="0" y="72"/>
                </a:lnTo>
                <a:close/>
              </a:path>
            </a:pathLst>
          </a:custGeom>
          <a:solidFill>
            <a:srgbClr val="D6181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endParaRPr lang="en-US" sz="1350">
              <a:solidFill>
                <a:prstClr val="white"/>
              </a:solidFill>
              <a:latin typeface="Calibri"/>
            </a:endParaRPr>
          </a:p>
        </p:txBody>
      </p:sp>
      <p:sp>
        <p:nvSpPr>
          <p:cNvPr id="59" name="Freeform 19"/>
          <p:cNvSpPr>
            <a:spLocks/>
          </p:cNvSpPr>
          <p:nvPr/>
        </p:nvSpPr>
        <p:spPr bwMode="auto">
          <a:xfrm>
            <a:off x="6624529" y="2286650"/>
            <a:ext cx="472914" cy="228597"/>
          </a:xfrm>
          <a:custGeom>
            <a:avLst/>
            <a:gdLst>
              <a:gd name="T0" fmla="*/ 0 w 722"/>
              <a:gd name="T1" fmla="*/ 72 h 349"/>
              <a:gd name="T2" fmla="*/ 422 w 722"/>
              <a:gd name="T3" fmla="*/ 101 h 349"/>
              <a:gd name="T4" fmla="*/ 572 w 722"/>
              <a:gd name="T5" fmla="*/ 349 h 349"/>
              <a:gd name="T6" fmla="*/ 722 w 722"/>
              <a:gd name="T7" fmla="*/ 277 h 349"/>
              <a:gd name="T8" fmla="*/ 572 w 722"/>
              <a:gd name="T9" fmla="*/ 29 h 349"/>
              <a:gd name="T10" fmla="*/ 148 w 722"/>
              <a:gd name="T11" fmla="*/ 0 h 349"/>
              <a:gd name="T12" fmla="*/ 0 w 722"/>
              <a:gd name="T13" fmla="*/ 72 h 349"/>
            </a:gdLst>
            <a:ahLst/>
            <a:cxnLst>
              <a:cxn ang="0">
                <a:pos x="T0" y="T1"/>
              </a:cxn>
              <a:cxn ang="0">
                <a:pos x="T2" y="T3"/>
              </a:cxn>
              <a:cxn ang="0">
                <a:pos x="T4" y="T5"/>
              </a:cxn>
              <a:cxn ang="0">
                <a:pos x="T6" y="T7"/>
              </a:cxn>
              <a:cxn ang="0">
                <a:pos x="T8" y="T9"/>
              </a:cxn>
              <a:cxn ang="0">
                <a:pos x="T10" y="T11"/>
              </a:cxn>
              <a:cxn ang="0">
                <a:pos x="T12" y="T13"/>
              </a:cxn>
            </a:cxnLst>
            <a:rect l="0" t="0" r="r" b="b"/>
            <a:pathLst>
              <a:path w="722" h="349">
                <a:moveTo>
                  <a:pt x="0" y="72"/>
                </a:moveTo>
                <a:lnTo>
                  <a:pt x="422" y="101"/>
                </a:lnTo>
                <a:lnTo>
                  <a:pt x="572" y="349"/>
                </a:lnTo>
                <a:lnTo>
                  <a:pt x="722" y="277"/>
                </a:lnTo>
                <a:lnTo>
                  <a:pt x="572" y="29"/>
                </a:lnTo>
                <a:lnTo>
                  <a:pt x="148" y="0"/>
                </a:lnTo>
                <a:lnTo>
                  <a:pt x="0" y="72"/>
                </a:lnTo>
                <a:close/>
              </a:path>
            </a:pathLst>
          </a:custGeom>
          <a:solidFill>
            <a:srgbClr val="BC1A8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eaLnBrk="1" fontAlgn="auto" hangingPunct="1">
              <a:spcBef>
                <a:spcPts val="0"/>
              </a:spcBef>
              <a:spcAft>
                <a:spcPts val="0"/>
              </a:spcAft>
            </a:pPr>
            <a:endParaRPr lang="en-US" sz="1350">
              <a:solidFill>
                <a:prstClr val="white"/>
              </a:solidFill>
              <a:latin typeface="Calibri"/>
            </a:endParaRPr>
          </a:p>
        </p:txBody>
      </p:sp>
      <p:sp>
        <p:nvSpPr>
          <p:cNvPr id="60" name="TextBox 59"/>
          <p:cNvSpPr txBox="1"/>
          <p:nvPr/>
        </p:nvSpPr>
        <p:spPr>
          <a:xfrm>
            <a:off x="655751" y="2535060"/>
            <a:ext cx="1224603" cy="1077218"/>
          </a:xfrm>
          <a:prstGeom prst="rect">
            <a:avLst/>
          </a:prstGeom>
          <a:noFill/>
        </p:spPr>
        <p:txBody>
          <a:bodyPr wrap="square" lIns="0" tIns="0" rIns="0" bIns="0" rtlCol="0">
            <a:spAutoFit/>
          </a:bodyPr>
          <a:lstStyle/>
          <a:p>
            <a:pPr defTabSz="685800" eaLnBrk="1" fontAlgn="auto" hangingPunct="1">
              <a:spcBef>
                <a:spcPts val="0"/>
              </a:spcBef>
              <a:spcAft>
                <a:spcPts val="0"/>
              </a:spcAft>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Aug-Sep: Bring TGDC up-to-date on current status of requirements and open issues. </a:t>
            </a:r>
          </a:p>
        </p:txBody>
      </p:sp>
      <p:sp>
        <p:nvSpPr>
          <p:cNvPr id="61" name="TextBox 60"/>
          <p:cNvSpPr txBox="1"/>
          <p:nvPr/>
        </p:nvSpPr>
        <p:spPr>
          <a:xfrm>
            <a:off x="2204095" y="3275976"/>
            <a:ext cx="1198541" cy="1938992"/>
          </a:xfrm>
          <a:prstGeom prst="rect">
            <a:avLst/>
          </a:prstGeom>
          <a:noFill/>
        </p:spPr>
        <p:txBody>
          <a:bodyPr wrap="square" lIns="0" tIns="0" rIns="0" bIns="0" rtlCol="0">
            <a:spAutoFit/>
          </a:bodyPr>
          <a:lstStyle/>
          <a:p>
            <a:pPr defTabSz="685800" eaLnBrk="1" fontAlgn="auto" hangingPunct="1">
              <a:spcBef>
                <a:spcPts val="0"/>
              </a:spcBef>
              <a:spcAft>
                <a:spcPts val="0"/>
              </a:spcAft>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Open Issues:</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Common Data Formats</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Indirect Voter Associations</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Barcodes </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Wireless </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Internet technology</a:t>
            </a:r>
          </a:p>
        </p:txBody>
      </p:sp>
      <p:sp>
        <p:nvSpPr>
          <p:cNvPr id="63" name="TextBox 62"/>
          <p:cNvSpPr txBox="1"/>
          <p:nvPr/>
        </p:nvSpPr>
        <p:spPr>
          <a:xfrm>
            <a:off x="3729846" y="3955556"/>
            <a:ext cx="1720953" cy="2369880"/>
          </a:xfrm>
          <a:prstGeom prst="rect">
            <a:avLst/>
          </a:prstGeom>
          <a:noFill/>
        </p:spPr>
        <p:txBody>
          <a:bodyPr wrap="square" lIns="0" tIns="0" rIns="0" bIns="0" rtlCol="0">
            <a:spAutoFit/>
          </a:bodyPr>
          <a:lstStyle/>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E2E systems</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Barcodes</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SW independence + ballot secrecy</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Wireless, Internet</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Password complexity, random numbers</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Log file preservation</a:t>
            </a:r>
          </a:p>
          <a:p>
            <a:pPr marL="214313" indent="-214313"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Updated MIL-standards</a:t>
            </a:r>
          </a:p>
        </p:txBody>
      </p:sp>
      <p:sp>
        <p:nvSpPr>
          <p:cNvPr id="64" name="TextBox 63"/>
          <p:cNvSpPr txBox="1"/>
          <p:nvPr/>
        </p:nvSpPr>
        <p:spPr>
          <a:xfrm>
            <a:off x="5741366" y="3275975"/>
            <a:ext cx="1224603" cy="1077218"/>
          </a:xfrm>
          <a:prstGeom prst="rect">
            <a:avLst/>
          </a:prstGeom>
          <a:noFill/>
        </p:spPr>
        <p:txBody>
          <a:bodyPr wrap="square" lIns="0" tIns="0" rIns="0" bIns="0" rtlCol="0">
            <a:spAutoFit/>
          </a:bodyPr>
          <a:lstStyle/>
          <a:p>
            <a:pPr marL="128588" indent="-128588"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Voting system definition</a:t>
            </a:r>
          </a:p>
          <a:p>
            <a:pPr marL="128588" indent="-128588"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Review of hybrid solutions</a:t>
            </a:r>
          </a:p>
        </p:txBody>
      </p:sp>
      <p:sp>
        <p:nvSpPr>
          <p:cNvPr id="65" name="TextBox 64"/>
          <p:cNvSpPr txBox="1"/>
          <p:nvPr/>
        </p:nvSpPr>
        <p:spPr>
          <a:xfrm>
            <a:off x="7289710" y="2535060"/>
            <a:ext cx="1198541" cy="2800767"/>
          </a:xfrm>
          <a:prstGeom prst="rect">
            <a:avLst/>
          </a:prstGeom>
          <a:noFill/>
        </p:spPr>
        <p:txBody>
          <a:bodyPr wrap="square" lIns="0" tIns="0" rIns="0" bIns="0" rtlCol="0">
            <a:spAutoFit/>
          </a:bodyPr>
          <a:lstStyle/>
          <a:p>
            <a:pPr marL="128588" indent="-128588"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Accessibility and security</a:t>
            </a:r>
          </a:p>
          <a:p>
            <a:pPr marL="128588" indent="-128588"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Clear boundaries between voting and election systems</a:t>
            </a:r>
          </a:p>
          <a:p>
            <a:pPr marL="128588" indent="-128588" defTabSz="685800" eaLnBrk="1" fontAlgn="auto" hangingPunct="1">
              <a:spcBef>
                <a:spcPts val="0"/>
              </a:spcBef>
              <a:spcAft>
                <a:spcPts val="0"/>
              </a:spcAft>
              <a:buFont typeface="Arial" panose="020B0604020202020204" pitchFamily="34" charset="0"/>
              <a:buChar char="•"/>
            </a:pPr>
            <a:r>
              <a:rPr lang="en-US" sz="1400" b="1" dirty="0">
                <a:solidFill>
                  <a:prstClr val="black">
                    <a:lumMod val="75000"/>
                    <a:lumOff val="25000"/>
                  </a:prstClr>
                </a:solidFill>
                <a:latin typeface="Calibri Light" panose="020F0302020204030204" pitchFamily="34" charset="0"/>
                <a:cs typeface="Calibri Light" panose="020F0302020204030204" pitchFamily="34" charset="0"/>
              </a:rPr>
              <a:t>Number of accessible machines and ballots produced</a:t>
            </a:r>
          </a:p>
        </p:txBody>
      </p:sp>
      <p:sp>
        <p:nvSpPr>
          <p:cNvPr id="2" name="Striped Right Arrow 1">
            <a:extLst>
              <a:ext uri="{FF2B5EF4-FFF2-40B4-BE49-F238E27FC236}">
                <a16:creationId xmlns:a16="http://schemas.microsoft.com/office/drawing/2014/main" id="{D5CBC33A-22F2-1D4E-AFC0-ABD766CA6BC6}"/>
              </a:ext>
            </a:extLst>
          </p:cNvPr>
          <p:cNvSpPr/>
          <p:nvPr/>
        </p:nvSpPr>
        <p:spPr>
          <a:xfrm>
            <a:off x="152400" y="6172200"/>
            <a:ext cx="8962347" cy="761445"/>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Provisional Standards, Transparent Public Comment Processes</a:t>
            </a:r>
          </a:p>
        </p:txBody>
      </p:sp>
    </p:spTree>
    <p:extLst>
      <p:ext uri="{BB962C8B-B14F-4D97-AF65-F5344CB8AC3E}">
        <p14:creationId xmlns:p14="http://schemas.microsoft.com/office/powerpoint/2010/main" val="546054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83ED918-2F08-C341-87AF-8C12650CA3F4}"/>
              </a:ext>
            </a:extLst>
          </p:cNvPr>
          <p:cNvSpPr>
            <a:spLocks noGrp="1"/>
          </p:cNvSpPr>
          <p:nvPr>
            <p:ph type="title"/>
          </p:nvPr>
        </p:nvSpPr>
        <p:spPr/>
        <p:txBody>
          <a:bodyPr>
            <a:normAutofit fontScale="90000"/>
          </a:bodyPr>
          <a:lstStyle/>
          <a:p>
            <a:r>
              <a:rPr lang="en-US" b="1" dirty="0">
                <a:solidFill>
                  <a:srgbClr val="04617B"/>
                </a:solidFill>
              </a:rPr>
              <a:t>New Structure</a:t>
            </a:r>
            <a:br>
              <a:rPr lang="en-US" b="1" dirty="0">
                <a:solidFill>
                  <a:srgbClr val="04617B"/>
                </a:solidFill>
              </a:rPr>
            </a:br>
            <a:r>
              <a:rPr lang="en-US" sz="2700" b="1" dirty="0">
                <a:solidFill>
                  <a:srgbClr val="DBF5F9">
                    <a:lumMod val="50000"/>
                  </a:srgbClr>
                </a:solidFill>
              </a:rPr>
              <a:t>For all stakeholders, plain language</a:t>
            </a:r>
            <a:endParaRPr lang="en-US" dirty="0"/>
          </a:p>
        </p:txBody>
      </p:sp>
      <p:sp>
        <p:nvSpPr>
          <p:cNvPr id="5" name="Footer Placeholder 4">
            <a:extLst>
              <a:ext uri="{FF2B5EF4-FFF2-40B4-BE49-F238E27FC236}">
                <a16:creationId xmlns:a16="http://schemas.microsoft.com/office/drawing/2014/main" id="{C25863FE-0E97-7D48-9C49-6C745BF53C28}"/>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49A88D26-15D1-5443-B0F7-5D31F7EF1CC5}"/>
              </a:ext>
            </a:extLst>
          </p:cNvPr>
          <p:cNvSpPr>
            <a:spLocks noGrp="1"/>
          </p:cNvSpPr>
          <p:nvPr>
            <p:ph type="sldNum" sz="quarter" idx="12"/>
          </p:nvPr>
        </p:nvSpPr>
        <p:spPr/>
        <p:txBody>
          <a:bodyPr/>
          <a:lstStyle/>
          <a:p>
            <a:pPr>
              <a:defRPr/>
            </a:pPr>
            <a:fld id="{840F9FDD-1BC9-FC42-BCBB-B12E57ECB439}" type="slidenum">
              <a:rPr lang="en-US" smtClean="0"/>
              <a:pPr>
                <a:defRPr/>
              </a:pPr>
              <a:t>7</a:t>
            </a:fld>
            <a:endParaRPr lang="en-US" dirty="0"/>
          </a:p>
        </p:txBody>
      </p:sp>
      <p:graphicFrame>
        <p:nvGraphicFramePr>
          <p:cNvPr id="7" name="Diagram 6">
            <a:extLst>
              <a:ext uri="{FF2B5EF4-FFF2-40B4-BE49-F238E27FC236}">
                <a16:creationId xmlns:a16="http://schemas.microsoft.com/office/drawing/2014/main" id="{4427CB04-725D-A04F-B4B1-E66AEEE1E61F}"/>
              </a:ext>
            </a:extLst>
          </p:cNvPr>
          <p:cNvGraphicFramePr/>
          <p:nvPr/>
        </p:nvGraphicFramePr>
        <p:xfrm>
          <a:off x="390939" y="2325922"/>
          <a:ext cx="8305800" cy="14840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tangle 7">
            <a:extLst>
              <a:ext uri="{FF2B5EF4-FFF2-40B4-BE49-F238E27FC236}">
                <a16:creationId xmlns:a16="http://schemas.microsoft.com/office/drawing/2014/main" id="{ECE3313B-B79C-0844-80D9-B2C5F7384F1C}"/>
              </a:ext>
            </a:extLst>
          </p:cNvPr>
          <p:cNvSpPr/>
          <p:nvPr/>
        </p:nvSpPr>
        <p:spPr>
          <a:xfrm>
            <a:off x="304800" y="3962401"/>
            <a:ext cx="2743200" cy="1569660"/>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sz="1600" b="1" i="1" dirty="0"/>
              <a:t>Principles</a:t>
            </a:r>
            <a:r>
              <a:rPr lang="en-US" sz="1600" dirty="0"/>
              <a:t>: </a:t>
            </a:r>
          </a:p>
          <a:p>
            <a:pPr marL="285750" indent="-285750">
              <a:buFont typeface="Wingdings" panose="05000000000000000000" pitchFamily="2" charset="2"/>
              <a:buChar char="§"/>
            </a:pPr>
            <a:r>
              <a:rPr lang="en-US" sz="1600" dirty="0"/>
              <a:t>High-level design goals</a:t>
            </a:r>
          </a:p>
          <a:p>
            <a:endParaRPr lang="en-US" sz="1600" dirty="0"/>
          </a:p>
          <a:p>
            <a:r>
              <a:rPr lang="en-US" sz="1600" b="1" i="1" dirty="0"/>
              <a:t>Guidelines</a:t>
            </a:r>
            <a:r>
              <a:rPr lang="en-US" sz="1600" dirty="0"/>
              <a:t>:  </a:t>
            </a:r>
          </a:p>
          <a:p>
            <a:pPr marL="285750" indent="-285750">
              <a:buFont typeface="Wingdings" panose="05000000000000000000" pitchFamily="2" charset="2"/>
              <a:buChar char="§"/>
            </a:pPr>
            <a:r>
              <a:rPr lang="en-US" sz="1600" dirty="0"/>
              <a:t>Broad system design details for election officials</a:t>
            </a:r>
          </a:p>
        </p:txBody>
      </p:sp>
      <p:sp>
        <p:nvSpPr>
          <p:cNvPr id="9" name="Rectangle 8">
            <a:extLst>
              <a:ext uri="{FF2B5EF4-FFF2-40B4-BE49-F238E27FC236}">
                <a16:creationId xmlns:a16="http://schemas.microsoft.com/office/drawing/2014/main" id="{541A26FC-8319-1344-ACC9-33DEB3499476}"/>
              </a:ext>
            </a:extLst>
          </p:cNvPr>
          <p:cNvSpPr/>
          <p:nvPr/>
        </p:nvSpPr>
        <p:spPr>
          <a:xfrm>
            <a:off x="3138399" y="3962401"/>
            <a:ext cx="2743200" cy="1572768"/>
          </a:xfrm>
          <a:prstGeom prst="rect">
            <a:avLst/>
          </a:prstGeom>
          <a:ln w="38100">
            <a:solidFill>
              <a:srgbClr val="FF0000"/>
            </a:solidFill>
          </a:ln>
        </p:spPr>
        <p:style>
          <a:lnRef idx="1">
            <a:schemeClr val="accent1"/>
          </a:lnRef>
          <a:fillRef idx="2">
            <a:schemeClr val="accent1"/>
          </a:fillRef>
          <a:effectRef idx="1">
            <a:schemeClr val="accent1"/>
          </a:effectRef>
          <a:fontRef idx="minor">
            <a:schemeClr val="dk1"/>
          </a:fontRef>
        </p:style>
        <p:txBody>
          <a:bodyPr wrap="square">
            <a:spAutoFit/>
          </a:bodyPr>
          <a:lstStyle/>
          <a:p>
            <a:r>
              <a:rPr lang="en-US" sz="1600" b="1" i="1" dirty="0"/>
              <a:t>Requirements</a:t>
            </a:r>
            <a:r>
              <a:rPr lang="en-US" sz="1600" dirty="0"/>
              <a:t>:  </a:t>
            </a:r>
          </a:p>
          <a:p>
            <a:pPr marL="285750" indent="-285750">
              <a:buFont typeface="Wingdings" panose="05000000000000000000" pitchFamily="2" charset="2"/>
              <a:buChar char="§"/>
            </a:pPr>
            <a:r>
              <a:rPr lang="en-US" sz="1600" dirty="0"/>
              <a:t>Low-level guidance for manufacturers and test laboratories</a:t>
            </a:r>
          </a:p>
        </p:txBody>
      </p:sp>
      <p:sp>
        <p:nvSpPr>
          <p:cNvPr id="10" name="Rectangle 9">
            <a:extLst>
              <a:ext uri="{FF2B5EF4-FFF2-40B4-BE49-F238E27FC236}">
                <a16:creationId xmlns:a16="http://schemas.microsoft.com/office/drawing/2014/main" id="{F31932B6-9498-7145-8DB9-5DEA69583A7C}"/>
              </a:ext>
            </a:extLst>
          </p:cNvPr>
          <p:cNvSpPr/>
          <p:nvPr/>
        </p:nvSpPr>
        <p:spPr>
          <a:xfrm>
            <a:off x="5971998" y="3962400"/>
            <a:ext cx="2743200" cy="1572768"/>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sz="1600" b="1" i="1" dirty="0"/>
              <a:t>Test Methods</a:t>
            </a:r>
            <a:r>
              <a:rPr lang="en-US" sz="1600" dirty="0"/>
              <a:t>: </a:t>
            </a:r>
          </a:p>
          <a:p>
            <a:pPr marL="285750" indent="-285750">
              <a:buFont typeface="Wingdings" panose="05000000000000000000" pitchFamily="2" charset="2"/>
              <a:buChar char="§"/>
            </a:pPr>
            <a:r>
              <a:rPr lang="en-US" sz="1600" dirty="0"/>
              <a:t>Guidance to ensure necessary breadth and depth when testing voting systems</a:t>
            </a:r>
          </a:p>
        </p:txBody>
      </p:sp>
      <p:sp>
        <p:nvSpPr>
          <p:cNvPr id="11" name="Date Placeholder 1">
            <a:extLst>
              <a:ext uri="{FF2B5EF4-FFF2-40B4-BE49-F238E27FC236}">
                <a16:creationId xmlns:a16="http://schemas.microsoft.com/office/drawing/2014/main" id="{8C49C862-4725-A340-A418-564E487C666E}"/>
              </a:ext>
            </a:extLst>
          </p:cNvPr>
          <p:cNvSpPr txBox="1">
            <a:spLocks/>
          </p:cNvSpPr>
          <p:nvPr/>
        </p:nvSpPr>
        <p:spPr>
          <a:xfrm>
            <a:off x="79421" y="6443663"/>
            <a:ext cx="2514600" cy="381000"/>
          </a:xfrm>
          <a:prstGeom prst="rect">
            <a:avLst/>
          </a:prstGeom>
        </p:spPr>
        <p:txBody>
          <a:bodyPr vert="horz" lIns="91440" tIns="45720" rIns="91440" bIns="45720" rtlCol="0" anchor="ctr"/>
          <a:lstStyle>
            <a:defPPr>
              <a:defRPr lang="en-US"/>
            </a:defPPr>
            <a:lvl1pPr algn="r" rtl="0" eaLnBrk="1" fontAlgn="auto" hangingPunct="1">
              <a:spcBef>
                <a:spcPts val="0"/>
              </a:spcBef>
              <a:spcAft>
                <a:spcPts val="0"/>
              </a:spcAft>
              <a:defRPr sz="1200" kern="1200">
                <a:solidFill>
                  <a:schemeClr val="tx2"/>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pPr algn="l">
              <a:defRPr/>
            </a:pPr>
            <a:r>
              <a:rPr lang="en-US" dirty="0"/>
              <a:t>Standards Board</a:t>
            </a:r>
          </a:p>
          <a:p>
            <a:pPr algn="l">
              <a:defRPr/>
            </a:pPr>
            <a:r>
              <a:rPr lang="en-US" dirty="0"/>
              <a:t>July 31, 2020</a:t>
            </a:r>
          </a:p>
        </p:txBody>
      </p:sp>
      <p:sp>
        <p:nvSpPr>
          <p:cNvPr id="4" name="TextBox 3">
            <a:extLst>
              <a:ext uri="{FF2B5EF4-FFF2-40B4-BE49-F238E27FC236}">
                <a16:creationId xmlns:a16="http://schemas.microsoft.com/office/drawing/2014/main" id="{9DC73436-85BF-304D-9AFC-00FE963E0DC2}"/>
              </a:ext>
            </a:extLst>
          </p:cNvPr>
          <p:cNvSpPr txBox="1"/>
          <p:nvPr/>
        </p:nvSpPr>
        <p:spPr bwMode="auto">
          <a:xfrm>
            <a:off x="928255" y="6594764"/>
            <a:ext cx="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none" rtlCol="0">
            <a:normAutofit fontScale="25000" lnSpcReduction="20000"/>
          </a:bodyPr>
          <a:lstStyle/>
          <a:p>
            <a:pPr algn="ctr">
              <a:buFont typeface="Wingdings 2" charset="2"/>
              <a:buNone/>
            </a:pPr>
            <a:endParaRPr lang="en-US" sz="2400" b="1" dirty="0"/>
          </a:p>
        </p:txBody>
      </p:sp>
    </p:spTree>
    <p:extLst>
      <p:ext uri="{BB962C8B-B14F-4D97-AF65-F5344CB8AC3E}">
        <p14:creationId xmlns:p14="http://schemas.microsoft.com/office/powerpoint/2010/main" val="1085093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a:extLst>
              <a:ext uri="{FF2B5EF4-FFF2-40B4-BE49-F238E27FC236}">
                <a16:creationId xmlns:a16="http://schemas.microsoft.com/office/drawing/2014/main" id="{2E0DFFAD-E3BD-46A5-8323-35CB965546A7}"/>
              </a:ext>
            </a:extLst>
          </p:cNvPr>
          <p:cNvSpPr>
            <a:spLocks noGrp="1"/>
          </p:cNvSpPr>
          <p:nvPr>
            <p:ph idx="1"/>
          </p:nvPr>
        </p:nvSpPr>
        <p:spPr>
          <a:xfrm>
            <a:off x="482600" y="2062163"/>
            <a:ext cx="8204200" cy="4567237"/>
          </a:xfrm>
        </p:spPr>
        <p:txBody>
          <a:bodyPr>
            <a:normAutofit fontScale="62500" lnSpcReduction="20000"/>
          </a:bodyPr>
          <a:lstStyle/>
          <a:p>
            <a:pPr marL="0" indent="0">
              <a:buFont typeface="Wingdings 2" panose="05020102010507070707" pitchFamily="18" charset="2"/>
              <a:buNone/>
              <a:defRPr/>
            </a:pPr>
            <a:r>
              <a:rPr lang="en-US" sz="3800" dirty="0"/>
              <a:t>“Equipment (including hardware, firmware, and software), materials, and documentation used to enact the following functions of an election:</a:t>
            </a:r>
          </a:p>
          <a:p>
            <a:pPr marL="914400" lvl="1" indent="-514350">
              <a:buFont typeface="+mj-lt"/>
              <a:buAutoNum type="arabicPeriod"/>
              <a:defRPr/>
            </a:pPr>
            <a:r>
              <a:rPr lang="en-US" sz="3000" dirty="0"/>
              <a:t>define elections and ballot styles,</a:t>
            </a:r>
          </a:p>
          <a:p>
            <a:pPr marL="914400" lvl="1" indent="-514350">
              <a:buFont typeface="+mj-lt"/>
              <a:buAutoNum type="arabicPeriod"/>
              <a:defRPr/>
            </a:pPr>
            <a:r>
              <a:rPr lang="en-US" sz="3000" dirty="0"/>
              <a:t>configure voting equipment,</a:t>
            </a:r>
          </a:p>
          <a:p>
            <a:pPr marL="914400" lvl="1" indent="-514350">
              <a:buFont typeface="+mj-lt"/>
              <a:buAutoNum type="arabicPeriod"/>
              <a:defRPr/>
            </a:pPr>
            <a:r>
              <a:rPr lang="en-US" sz="3000" dirty="0"/>
              <a:t>identify and validate voting equipment configurations,</a:t>
            </a:r>
          </a:p>
          <a:p>
            <a:pPr marL="914400" lvl="1" indent="-514350">
              <a:buFont typeface="+mj-lt"/>
              <a:buAutoNum type="arabicPeriod"/>
              <a:defRPr/>
            </a:pPr>
            <a:r>
              <a:rPr lang="en-US" sz="3000" dirty="0"/>
              <a:t>perform logic and accuracy tests, </a:t>
            </a:r>
          </a:p>
          <a:p>
            <a:pPr marL="914400" lvl="1" indent="-514350">
              <a:buFont typeface="+mj-lt"/>
              <a:buAutoNum type="arabicPeriod"/>
              <a:defRPr/>
            </a:pPr>
            <a:r>
              <a:rPr lang="en-US" sz="3000" b="1" i="1" dirty="0"/>
              <a:t>activate ballots for voters</a:t>
            </a:r>
            <a:r>
              <a:rPr lang="en-US" sz="3000" i="1" dirty="0"/>
              <a:t>,</a:t>
            </a:r>
          </a:p>
          <a:p>
            <a:pPr marL="914400" lvl="1" indent="-514350">
              <a:buFont typeface="+mj-lt"/>
              <a:buAutoNum type="arabicPeriod"/>
              <a:defRPr/>
            </a:pPr>
            <a:r>
              <a:rPr lang="en-US" sz="3000" b="1" i="1" dirty="0"/>
              <a:t>record votes cast by voters</a:t>
            </a:r>
            <a:r>
              <a:rPr lang="en-US" sz="3000" i="1" dirty="0"/>
              <a:t>,</a:t>
            </a:r>
          </a:p>
          <a:p>
            <a:pPr marL="914400" lvl="1" indent="-514350">
              <a:buFont typeface="+mj-lt"/>
              <a:buAutoNum type="arabicPeriod"/>
              <a:defRPr/>
            </a:pPr>
            <a:r>
              <a:rPr lang="en-US" sz="3000" dirty="0"/>
              <a:t>count votes,</a:t>
            </a:r>
          </a:p>
          <a:p>
            <a:pPr marL="914400" lvl="1" indent="-514350">
              <a:buFont typeface="+mj-lt"/>
              <a:buAutoNum type="arabicPeriod"/>
              <a:defRPr/>
            </a:pPr>
            <a:r>
              <a:rPr lang="en-US" sz="3000" b="1" i="1" dirty="0"/>
              <a:t>label</a:t>
            </a:r>
            <a:r>
              <a:rPr lang="en-US" sz="3000" dirty="0"/>
              <a:t> ballots needing special treatment</a:t>
            </a:r>
          </a:p>
          <a:p>
            <a:pPr marL="914400" lvl="1" indent="-514350">
              <a:buFont typeface="+mj-lt"/>
              <a:buAutoNum type="arabicPeriod"/>
              <a:defRPr/>
            </a:pPr>
            <a:r>
              <a:rPr lang="en-US" sz="3000" dirty="0"/>
              <a:t>generate reports,</a:t>
            </a:r>
          </a:p>
          <a:p>
            <a:pPr marL="914400" lvl="1" indent="-514350">
              <a:buFont typeface="+mj-lt"/>
              <a:buAutoNum type="arabicPeriod"/>
              <a:defRPr/>
            </a:pPr>
            <a:r>
              <a:rPr lang="en-US" sz="3000" b="1" i="1" dirty="0"/>
              <a:t>export</a:t>
            </a:r>
            <a:r>
              <a:rPr lang="en-US" sz="3000" dirty="0"/>
              <a:t> election data,</a:t>
            </a:r>
          </a:p>
          <a:p>
            <a:pPr marL="914400" lvl="1" indent="-514350">
              <a:buFont typeface="+mj-lt"/>
              <a:buAutoNum type="arabicPeriod"/>
              <a:defRPr/>
            </a:pPr>
            <a:r>
              <a:rPr lang="en-US" sz="3000" dirty="0"/>
              <a:t>archive election data, and </a:t>
            </a:r>
          </a:p>
          <a:p>
            <a:pPr marL="914400" lvl="1" indent="-514350">
              <a:buFont typeface="+mj-lt"/>
              <a:buAutoNum type="arabicPeriod"/>
              <a:defRPr/>
            </a:pPr>
            <a:r>
              <a:rPr lang="en-US" sz="3000" b="1" dirty="0"/>
              <a:t>produce records in support of audits</a:t>
            </a:r>
            <a:r>
              <a:rPr lang="en-US" sz="3000" dirty="0"/>
              <a:t>.”</a:t>
            </a:r>
            <a:endParaRPr lang="en-US" sz="2200" dirty="0"/>
          </a:p>
          <a:p>
            <a:pPr>
              <a:buFont typeface="Wingdings 2" panose="05020102010507070707" pitchFamily="18" charset="2"/>
              <a:buChar char=""/>
              <a:defRPr/>
            </a:pPr>
            <a:endParaRPr lang="en-US" sz="2400" dirty="0"/>
          </a:p>
          <a:p>
            <a:pPr>
              <a:buFont typeface="Wingdings 2" panose="05020102010507070707" pitchFamily="18" charset="2"/>
              <a:buChar char=""/>
              <a:defRPr/>
            </a:pPr>
            <a:endParaRPr lang="en-US" altLang="en-US" sz="2400" dirty="0"/>
          </a:p>
        </p:txBody>
      </p:sp>
      <p:sp>
        <p:nvSpPr>
          <p:cNvPr id="18434" name="Title 2">
            <a:extLst>
              <a:ext uri="{FF2B5EF4-FFF2-40B4-BE49-F238E27FC236}">
                <a16:creationId xmlns:a16="http://schemas.microsoft.com/office/drawing/2014/main" id="{68B8F32F-52D8-4E4B-8C91-CB7B96679320}"/>
              </a:ext>
            </a:extLst>
          </p:cNvPr>
          <p:cNvSpPr>
            <a:spLocks noGrp="1"/>
          </p:cNvSpPr>
          <p:nvPr>
            <p:ph type="title"/>
          </p:nvPr>
        </p:nvSpPr>
        <p:spPr>
          <a:xfrm>
            <a:off x="457200" y="838200"/>
            <a:ext cx="8229600" cy="1295400"/>
          </a:xfrm>
        </p:spPr>
        <p:txBody>
          <a:bodyPr>
            <a:noAutofit/>
          </a:bodyPr>
          <a:lstStyle/>
          <a:p>
            <a:r>
              <a:rPr lang="en-US" altLang="en-US" sz="5400" dirty="0"/>
              <a:t>VVSG 2.0 Definition</a:t>
            </a:r>
            <a:endParaRPr altLang="en-US" sz="5400" dirty="0"/>
          </a:p>
        </p:txBody>
      </p:sp>
      <p:sp>
        <p:nvSpPr>
          <p:cNvPr id="4" name="Date Placeholder 3">
            <a:extLst>
              <a:ext uri="{FF2B5EF4-FFF2-40B4-BE49-F238E27FC236}">
                <a16:creationId xmlns:a16="http://schemas.microsoft.com/office/drawing/2014/main" id="{258935EC-DE26-4EDD-AE78-5882EF6BB1A4}"/>
              </a:ext>
            </a:extLst>
          </p:cNvPr>
          <p:cNvSpPr>
            <a:spLocks noGrp="1"/>
          </p:cNvSpPr>
          <p:nvPr>
            <p:ph type="dt" sz="quarter" idx="10"/>
          </p:nvPr>
        </p:nvSpPr>
        <p:spPr/>
        <p:txBody>
          <a:bodyPr/>
          <a:lstStyle/>
          <a:p>
            <a:pPr>
              <a:defRPr/>
            </a:pPr>
            <a:r>
              <a:rPr lang="en-US" dirty="0"/>
              <a:t> </a:t>
            </a:r>
          </a:p>
        </p:txBody>
      </p:sp>
      <p:sp>
        <p:nvSpPr>
          <p:cNvPr id="5" name="Footer Placeholder 4">
            <a:extLst>
              <a:ext uri="{FF2B5EF4-FFF2-40B4-BE49-F238E27FC236}">
                <a16:creationId xmlns:a16="http://schemas.microsoft.com/office/drawing/2014/main" id="{99D841F2-8F56-46E2-A616-91A475A0CAEE}"/>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1480088A-36E3-4038-9BD5-89AAD3AA63FD}"/>
              </a:ext>
            </a:extLst>
          </p:cNvPr>
          <p:cNvSpPr>
            <a:spLocks noGrp="1"/>
          </p:cNvSpPr>
          <p:nvPr>
            <p:ph type="sldNum" sz="quarter" idx="12"/>
          </p:nvPr>
        </p:nvSpPr>
        <p:spPr/>
        <p:txBody>
          <a:bodyPr/>
          <a:lstStyle/>
          <a:p>
            <a:pPr>
              <a:defRPr/>
            </a:pPr>
            <a:fld id="{1DE28338-1616-8449-AE46-995BAC2FF30D}" type="slidenum">
              <a:rPr lang="en-US" smtClean="0"/>
              <a:pPr>
                <a:defRPr/>
              </a:pPr>
              <a:t>8</a:t>
            </a:fld>
            <a:endParaRPr lang="en-US" dirty="0"/>
          </a:p>
        </p:txBody>
      </p:sp>
      <p:sp>
        <p:nvSpPr>
          <p:cNvPr id="8" name="Date Placeholder 3">
            <a:extLst>
              <a:ext uri="{FF2B5EF4-FFF2-40B4-BE49-F238E27FC236}">
                <a16:creationId xmlns:a16="http://schemas.microsoft.com/office/drawing/2014/main" id="{E61A2F2B-6B20-0847-B677-4087358D633B}"/>
              </a:ext>
            </a:extLst>
          </p:cNvPr>
          <p:cNvSpPr txBox="1">
            <a:spLocks/>
          </p:cNvSpPr>
          <p:nvPr/>
        </p:nvSpPr>
        <p:spPr>
          <a:xfrm>
            <a:off x="485775" y="6554787"/>
            <a:ext cx="2514600" cy="381000"/>
          </a:xfrm>
          <a:prstGeom prst="rect">
            <a:avLst/>
          </a:prstGeom>
        </p:spPr>
        <p:txBody>
          <a:bodyPr vert="horz" lIns="91440" tIns="45720" rIns="91440" bIns="45720" rtlCol="0" anchor="ctr"/>
          <a:lstStyle>
            <a:defPPr>
              <a:defRPr lang="en-US"/>
            </a:defPPr>
            <a:lvl1pPr algn="l" rtl="0" eaLnBrk="1" fontAlgn="auto" hangingPunct="1">
              <a:spcBef>
                <a:spcPts val="0"/>
              </a:spcBef>
              <a:spcAft>
                <a:spcPts val="0"/>
              </a:spcAft>
              <a:defRPr sz="1200" kern="1200">
                <a:solidFill>
                  <a:schemeClr val="tx2"/>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pPr>
              <a:defRPr/>
            </a:pPr>
            <a:r>
              <a:rPr lang="en-US" dirty="0"/>
              <a:t>Standards Board</a:t>
            </a:r>
          </a:p>
          <a:p>
            <a:pPr>
              <a:defRPr/>
            </a:pPr>
            <a:r>
              <a:rPr lang="en-US" dirty="0"/>
              <a:t>July 31, 2020</a:t>
            </a:r>
          </a:p>
          <a:p>
            <a:pPr>
              <a:defRPr/>
            </a:pPr>
            <a:endParaRPr lang="en-US" dirty="0"/>
          </a:p>
        </p:txBody>
      </p:sp>
    </p:spTree>
    <p:extLst>
      <p:ext uri="{BB962C8B-B14F-4D97-AF65-F5344CB8AC3E}">
        <p14:creationId xmlns:p14="http://schemas.microsoft.com/office/powerpoint/2010/main" val="3308848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BC03510B-B028-6742-923F-44F377840F51}"/>
              </a:ext>
            </a:extLst>
          </p:cNvPr>
          <p:cNvPicPr>
            <a:picLocks noGrp="1" noChangeAspect="1"/>
          </p:cNvPicPr>
          <p:nvPr>
            <p:ph idx="1"/>
          </p:nvPr>
        </p:nvPicPr>
        <p:blipFill>
          <a:blip r:embed="rId2"/>
          <a:stretch>
            <a:fillRect/>
          </a:stretch>
        </p:blipFill>
        <p:spPr>
          <a:xfrm>
            <a:off x="612980" y="1676400"/>
            <a:ext cx="8073820" cy="4343400"/>
          </a:xfrm>
          <a:prstGeom prst="rect">
            <a:avLst/>
          </a:prstGeom>
        </p:spPr>
      </p:pic>
      <p:sp>
        <p:nvSpPr>
          <p:cNvPr id="3" name="Title 2">
            <a:extLst>
              <a:ext uri="{FF2B5EF4-FFF2-40B4-BE49-F238E27FC236}">
                <a16:creationId xmlns:a16="http://schemas.microsoft.com/office/drawing/2014/main" id="{710BB59C-7D90-D140-BDD3-0FFF3468F0A1}"/>
              </a:ext>
            </a:extLst>
          </p:cNvPr>
          <p:cNvSpPr>
            <a:spLocks noGrp="1"/>
          </p:cNvSpPr>
          <p:nvPr>
            <p:ph type="title"/>
          </p:nvPr>
        </p:nvSpPr>
        <p:spPr>
          <a:xfrm>
            <a:off x="457200" y="609600"/>
            <a:ext cx="8229600" cy="1143000"/>
          </a:xfrm>
        </p:spPr>
        <p:txBody>
          <a:bodyPr/>
          <a:lstStyle/>
          <a:p>
            <a:pPr algn="ctr"/>
            <a:r>
              <a:rPr lang="en-US" dirty="0"/>
              <a:t>Election Systems</a:t>
            </a:r>
          </a:p>
        </p:txBody>
      </p:sp>
      <p:sp>
        <p:nvSpPr>
          <p:cNvPr id="4" name="Date Placeholder 3">
            <a:extLst>
              <a:ext uri="{FF2B5EF4-FFF2-40B4-BE49-F238E27FC236}">
                <a16:creationId xmlns:a16="http://schemas.microsoft.com/office/drawing/2014/main" id="{238D45B1-442C-6847-8CEF-79D8C8861AA0}"/>
              </a:ext>
            </a:extLst>
          </p:cNvPr>
          <p:cNvSpPr>
            <a:spLocks noGrp="1"/>
          </p:cNvSpPr>
          <p:nvPr>
            <p:ph type="dt" sz="half" idx="10"/>
          </p:nvPr>
        </p:nvSpPr>
        <p:spPr/>
        <p:txBody>
          <a:bodyPr/>
          <a:lstStyle/>
          <a:p>
            <a:pPr>
              <a:defRPr/>
            </a:pPr>
            <a:r>
              <a:rPr lang="en-US" dirty="0"/>
              <a:t>Standards Board</a:t>
            </a:r>
          </a:p>
          <a:p>
            <a:pPr>
              <a:defRPr/>
            </a:pPr>
            <a:r>
              <a:rPr lang="en-US" dirty="0"/>
              <a:t>July 31, 2020</a:t>
            </a:r>
          </a:p>
        </p:txBody>
      </p:sp>
      <p:sp>
        <p:nvSpPr>
          <p:cNvPr id="5" name="Footer Placeholder 4">
            <a:extLst>
              <a:ext uri="{FF2B5EF4-FFF2-40B4-BE49-F238E27FC236}">
                <a16:creationId xmlns:a16="http://schemas.microsoft.com/office/drawing/2014/main" id="{DF378A63-5B73-D94A-BB98-B236070128AE}"/>
              </a:ext>
            </a:extLst>
          </p:cNvPr>
          <p:cNvSpPr>
            <a:spLocks noGrp="1"/>
          </p:cNvSpPr>
          <p:nvPr>
            <p:ph type="ftr" sz="quarter" idx="11"/>
          </p:nvPr>
        </p:nvSpPr>
        <p:spPr/>
        <p:txBody>
          <a:bodyPr/>
          <a:lstStyle/>
          <a:p>
            <a:pPr>
              <a:defRPr/>
            </a:pPr>
            <a:r>
              <a:rPr lang="en-US"/>
              <a:t>Improving U.S. Voting Systems</a:t>
            </a:r>
          </a:p>
        </p:txBody>
      </p:sp>
      <p:sp>
        <p:nvSpPr>
          <p:cNvPr id="6" name="Slide Number Placeholder 5">
            <a:extLst>
              <a:ext uri="{FF2B5EF4-FFF2-40B4-BE49-F238E27FC236}">
                <a16:creationId xmlns:a16="http://schemas.microsoft.com/office/drawing/2014/main" id="{B803B281-73F2-A445-A913-F155E8BADED0}"/>
              </a:ext>
            </a:extLst>
          </p:cNvPr>
          <p:cNvSpPr>
            <a:spLocks noGrp="1"/>
          </p:cNvSpPr>
          <p:nvPr>
            <p:ph type="sldNum" sz="quarter" idx="12"/>
          </p:nvPr>
        </p:nvSpPr>
        <p:spPr/>
        <p:txBody>
          <a:bodyPr/>
          <a:lstStyle/>
          <a:p>
            <a:pPr>
              <a:defRPr/>
            </a:pPr>
            <a:fld id="{840F9FDD-1BC9-FC42-BCBB-B12E57ECB439}" type="slidenum">
              <a:rPr lang="en-US" smtClean="0"/>
              <a:pPr>
                <a:defRPr/>
              </a:pPr>
              <a:t>9</a:t>
            </a:fld>
            <a:endParaRPr lang="en-US" dirty="0"/>
          </a:p>
        </p:txBody>
      </p:sp>
      <p:sp>
        <p:nvSpPr>
          <p:cNvPr id="8" name="TextBox 7">
            <a:extLst>
              <a:ext uri="{FF2B5EF4-FFF2-40B4-BE49-F238E27FC236}">
                <a16:creationId xmlns:a16="http://schemas.microsoft.com/office/drawing/2014/main" id="{49D70EC5-B16F-4A45-8A7E-AEB52C3584F3}"/>
              </a:ext>
            </a:extLst>
          </p:cNvPr>
          <p:cNvSpPr txBox="1"/>
          <p:nvPr/>
        </p:nvSpPr>
        <p:spPr bwMode="auto">
          <a:xfrm>
            <a:off x="762000" y="6096000"/>
            <a:ext cx="7467600"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none" rtlCol="0">
            <a:normAutofit/>
          </a:bodyPr>
          <a:lstStyle/>
          <a:p>
            <a:pPr algn="ctr">
              <a:buFont typeface="Wingdings 2" charset="2"/>
              <a:buNone/>
            </a:pPr>
            <a:r>
              <a:rPr lang="en-US" sz="1200" b="1" dirty="0" err="1"/>
              <a:t>Belfer</a:t>
            </a:r>
            <a:r>
              <a:rPr lang="en-US" sz="1200" b="1" dirty="0"/>
              <a:t> Center, The State and Local Election Cybersecurity Playbook</a:t>
            </a:r>
          </a:p>
        </p:txBody>
      </p:sp>
      <p:sp>
        <p:nvSpPr>
          <p:cNvPr id="9" name="Rectangle 8">
            <a:extLst>
              <a:ext uri="{FF2B5EF4-FFF2-40B4-BE49-F238E27FC236}">
                <a16:creationId xmlns:a16="http://schemas.microsoft.com/office/drawing/2014/main" id="{D719F11E-DA90-2245-A8DD-CF2BB93A5BF5}"/>
              </a:ext>
            </a:extLst>
          </p:cNvPr>
          <p:cNvSpPr/>
          <p:nvPr/>
        </p:nvSpPr>
        <p:spPr>
          <a:xfrm>
            <a:off x="4343400" y="3848100"/>
            <a:ext cx="1752600" cy="1524000"/>
          </a:xfrm>
          <a:prstGeom prst="rect">
            <a:avLst/>
          </a:prstGeom>
          <a:noFill/>
          <a:ln w="762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5814017"/>
      </p:ext>
    </p:extLst>
  </p:cSld>
  <p:clrMapOvr>
    <a:masterClrMapping/>
  </p:clrMapOvr>
</p:sld>
</file>

<file path=ppt/theme/theme1.xml><?xml version="1.0" encoding="utf-8"?>
<a:theme xmlns:a="http://schemas.openxmlformats.org/drawingml/2006/main" name="Office Theme">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bwMode="auto">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a:spPr>
      <a:bodyPr>
        <a:normAutofit/>
      </a:bodyPr>
      <a:lstStyle>
        <a:defPPr algn="ctr">
          <a:buFont typeface="Wingdings 2" charset="2"/>
          <a:buNone/>
          <a:defRPr sz="2400" b="1" dirty="0"/>
        </a:defPPr>
      </a:lstStyle>
    </a:txDef>
  </a:objectDefaults>
  <a:extraClrSchemeLst/>
  <a:extLst>
    <a:ext uri="{05A4C25C-085E-4340-85A3-A5531E510DB2}">
      <thm15:themeFamily xmlns:thm15="http://schemas.microsoft.com/office/thememl/2012/main" name="TGDC Meeting_9-12-17_Marginal Remarks_Josh Franklin" id="{C05196E0-54B5-4248-AC67-429641CF43AC}" vid="{90DE6E85-7AE8-004E-9313-765D8C307032}"/>
    </a:ext>
  </a:extLst>
</a:theme>
</file>

<file path=ppt/theme/theme2.xml><?xml version="1.0" encoding="utf-8"?>
<a:theme xmlns:a="http://schemas.openxmlformats.org/drawingml/2006/main" name="CISA Template">
  <a:themeElements>
    <a:clrScheme name="">
      <a:dk1>
        <a:srgbClr val="70BC1F"/>
      </a:dk1>
      <a:lt1>
        <a:srgbClr val="FFFFFF"/>
      </a:lt1>
      <a:dk2>
        <a:srgbClr val="000063"/>
      </a:dk2>
      <a:lt2>
        <a:srgbClr val="FF0000"/>
      </a:lt2>
      <a:accent1>
        <a:srgbClr val="FFDB00"/>
      </a:accent1>
      <a:accent2>
        <a:srgbClr val="0062C8"/>
      </a:accent2>
      <a:accent3>
        <a:srgbClr val="AAAAB7"/>
      </a:accent3>
      <a:accent4>
        <a:srgbClr val="DADADA"/>
      </a:accent4>
      <a:accent5>
        <a:srgbClr val="FFEAAA"/>
      </a:accent5>
      <a:accent6>
        <a:srgbClr val="0058B5"/>
      </a:accent6>
      <a:hlink>
        <a:srgbClr val="CC6600"/>
      </a:hlink>
      <a:folHlink>
        <a:srgbClr val="990099"/>
      </a:folHlink>
    </a:clrScheme>
    <a:fontScheme name="DHS_Template_White">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DHS_Template_White 1">
        <a:dk1>
          <a:srgbClr val="595959"/>
        </a:dk1>
        <a:lt1>
          <a:srgbClr val="F8D167"/>
        </a:lt1>
        <a:dk2>
          <a:srgbClr val="BF5FA7"/>
        </a:dk2>
        <a:lt2>
          <a:srgbClr val="92C9DD"/>
        </a:lt2>
        <a:accent1>
          <a:srgbClr val="9ED47C"/>
        </a:accent1>
        <a:accent2>
          <a:srgbClr val="F3728D"/>
        </a:accent2>
        <a:accent3>
          <a:srgbClr val="FBE5B8"/>
        </a:accent3>
        <a:accent4>
          <a:srgbClr val="4B4B4B"/>
        </a:accent4>
        <a:accent5>
          <a:srgbClr val="CCE6BF"/>
        </a:accent5>
        <a:accent6>
          <a:srgbClr val="DC677F"/>
        </a:accent6>
        <a:hlink>
          <a:srgbClr val="6E91BA"/>
        </a:hlink>
        <a:folHlink>
          <a:srgbClr val="BDBFD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CISA PowerPoint Template Widescreen 20190221 [Read-Only]" id="{41D1B444-EA3F-4656-8A8F-C7FE54A24611}" vid="{0DED4A09-272D-41A4-B429-0B0E3DC6C0B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14814DBF703A04491DE62B8AF6C120E" ma:contentTypeVersion="5" ma:contentTypeDescription="Create a new document." ma:contentTypeScope="" ma:versionID="835dbe15abf7b17d87504a36beccdc08">
  <xsd:schema xmlns:xsd="http://www.w3.org/2001/XMLSchema" xmlns:xs="http://www.w3.org/2001/XMLSchema" xmlns:p="http://schemas.microsoft.com/office/2006/metadata/properties" xmlns:ns2="9d6169eb-c0b6-4717-85b2-5ea4fa81dc74" xmlns:ns3="35cf97de-b356-46c2-8cf1-ea029fe90c50" targetNamespace="http://schemas.microsoft.com/office/2006/metadata/properties" ma:root="true" ma:fieldsID="0d2f4eac40d0b9fce61813f776e8844d" ns2:_="" ns3:_="">
    <xsd:import namespace="9d6169eb-c0b6-4717-85b2-5ea4fa81dc74"/>
    <xsd:import namespace="35cf97de-b356-46c2-8cf1-ea029fe90c50"/>
    <xsd:element name="properties">
      <xsd:complexType>
        <xsd:sequence>
          <xsd:element name="documentManagement">
            <xsd:complexType>
              <xsd:all>
                <xsd:element ref="ns2:SharedWithUsers" minOccurs="0"/>
                <xsd:element ref="ns2:SharedWithDetails" minOccurs="0"/>
                <xsd:element ref="ns2:SharingHintHash"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6169eb-c0b6-4717-85b2-5ea4fa81dc74"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5cf97de-b356-46c2-8cf1-ea029fe90c50"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B1319F6-92E8-4272-9BAB-7E7B7B0C60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6169eb-c0b6-4717-85b2-5ea4fa81dc74"/>
    <ds:schemaRef ds:uri="35cf97de-b356-46c2-8cf1-ea029fe90c5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3814</TotalTime>
  <Words>1683</Words>
  <Application>Microsoft Macintosh PowerPoint</Application>
  <PresentationFormat>On-screen Show (4:3)</PresentationFormat>
  <Paragraphs>310</Paragraphs>
  <Slides>20</Slides>
  <Notes>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20</vt:i4>
      </vt:variant>
    </vt:vector>
  </HeadingPairs>
  <TitlesOfParts>
    <vt:vector size="29" baseType="lpstr">
      <vt:lpstr>Arial</vt:lpstr>
      <vt:lpstr>Avenir Heavy</vt:lpstr>
      <vt:lpstr>Calibri</vt:lpstr>
      <vt:lpstr>Calibri Light</vt:lpstr>
      <vt:lpstr>Times New Roman</vt:lpstr>
      <vt:lpstr>Wingdings</vt:lpstr>
      <vt:lpstr>Wingdings 2</vt:lpstr>
      <vt:lpstr>Office Theme</vt:lpstr>
      <vt:lpstr>CISA Template</vt:lpstr>
      <vt:lpstr>VVSG 2.0 Requirements Overview </vt:lpstr>
      <vt:lpstr>PowerPoint Presentation</vt:lpstr>
      <vt:lpstr>Agenda </vt:lpstr>
      <vt:lpstr>VVSG 2.0 Development</vt:lpstr>
      <vt:lpstr>NIST-EAC Public Working Groups</vt:lpstr>
      <vt:lpstr>PowerPoint Presentation</vt:lpstr>
      <vt:lpstr>New Structure For all stakeholders, plain language</vt:lpstr>
      <vt:lpstr>VVSG 2.0 Definition</vt:lpstr>
      <vt:lpstr>Election Systems</vt:lpstr>
      <vt:lpstr>VVSG 2.0: Principles &amp; Guidelines*</vt:lpstr>
      <vt:lpstr>What’s New [1]</vt:lpstr>
      <vt:lpstr>What’s New [2]</vt:lpstr>
      <vt:lpstr>What’s New [3]</vt:lpstr>
      <vt:lpstr>Comments: P1-P2</vt:lpstr>
      <vt:lpstr>Comments: P3-P4</vt:lpstr>
      <vt:lpstr>Comments: P5-P8</vt:lpstr>
      <vt:lpstr>Comments: P5-P8 (cont.)</vt:lpstr>
      <vt:lpstr>Security Comments: P9-P15</vt:lpstr>
      <vt:lpstr>Security Comments:P9-P15 (cont.)</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NIST’s Role in Voting ISPAB, December 2019</dc:title>
  <dc:creator>Howell, Gema E. (Fed)</dc:creator>
  <cp:lastModifiedBy>Brady, Mary C. (Fed)</cp:lastModifiedBy>
  <cp:revision>93</cp:revision>
  <dcterms:created xsi:type="dcterms:W3CDTF">2019-12-03T15:14:36Z</dcterms:created>
  <dcterms:modified xsi:type="dcterms:W3CDTF">2020-07-31T16:16:56Z</dcterms:modified>
</cp:coreProperties>
</file>